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3" r:id="rId2"/>
    <p:sldMasterId id="2147483739" r:id="rId3"/>
    <p:sldMasterId id="2147483754" r:id="rId4"/>
  </p:sldMasterIdLst>
  <p:notesMasterIdLst>
    <p:notesMasterId r:id="rId81"/>
  </p:notesMasterIdLst>
  <p:sldIdLst>
    <p:sldId id="503" r:id="rId5"/>
    <p:sldId id="632" r:id="rId6"/>
    <p:sldId id="516" r:id="rId7"/>
    <p:sldId id="618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619" r:id="rId16"/>
    <p:sldId id="526" r:id="rId17"/>
    <p:sldId id="527" r:id="rId18"/>
    <p:sldId id="528" r:id="rId19"/>
    <p:sldId id="529" r:id="rId20"/>
    <p:sldId id="530" r:id="rId21"/>
    <p:sldId id="374" r:id="rId22"/>
    <p:sldId id="338" r:id="rId23"/>
    <p:sldId id="337" r:id="rId24"/>
    <p:sldId id="531" r:id="rId25"/>
    <p:sldId id="532" r:id="rId26"/>
    <p:sldId id="534" r:id="rId27"/>
    <p:sldId id="620" r:id="rId28"/>
    <p:sldId id="535" r:id="rId29"/>
    <p:sldId id="536" r:id="rId30"/>
    <p:sldId id="546" r:id="rId31"/>
    <p:sldId id="537" r:id="rId32"/>
    <p:sldId id="538" r:id="rId33"/>
    <p:sldId id="539" r:id="rId34"/>
    <p:sldId id="540" r:id="rId35"/>
    <p:sldId id="541" r:id="rId36"/>
    <p:sldId id="542" r:id="rId37"/>
    <p:sldId id="621" r:id="rId38"/>
    <p:sldId id="577" r:id="rId39"/>
    <p:sldId id="578" r:id="rId40"/>
    <p:sldId id="581" r:id="rId41"/>
    <p:sldId id="582" r:id="rId42"/>
    <p:sldId id="622" r:id="rId43"/>
    <p:sldId id="625" r:id="rId44"/>
    <p:sldId id="626" r:id="rId45"/>
    <p:sldId id="627" r:id="rId46"/>
    <p:sldId id="400" r:id="rId47"/>
    <p:sldId id="401" r:id="rId48"/>
    <p:sldId id="402" r:id="rId49"/>
    <p:sldId id="623" r:id="rId50"/>
    <p:sldId id="592" r:id="rId51"/>
    <p:sldId id="593" r:id="rId52"/>
    <p:sldId id="630" r:id="rId53"/>
    <p:sldId id="631" r:id="rId54"/>
    <p:sldId id="595" r:id="rId55"/>
    <p:sldId id="594" r:id="rId56"/>
    <p:sldId id="597" r:id="rId57"/>
    <p:sldId id="598" r:id="rId58"/>
    <p:sldId id="591" r:id="rId59"/>
    <p:sldId id="575" r:id="rId60"/>
    <p:sldId id="573" r:id="rId61"/>
    <p:sldId id="624" r:id="rId62"/>
    <p:sldId id="601" r:id="rId63"/>
    <p:sldId id="602" r:id="rId64"/>
    <p:sldId id="603" r:id="rId65"/>
    <p:sldId id="604" r:id="rId66"/>
    <p:sldId id="605" r:id="rId67"/>
    <p:sldId id="606" r:id="rId68"/>
    <p:sldId id="607" r:id="rId69"/>
    <p:sldId id="608" r:id="rId70"/>
    <p:sldId id="609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17" r:id="rId79"/>
    <p:sldId id="629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99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97122" autoAdjust="0"/>
  </p:normalViewPr>
  <p:slideViewPr>
    <p:cSldViewPr snapToGrid="0" snapToObjects="1">
      <p:cViewPr varScale="1">
        <p:scale>
          <a:sx n="87" d="100"/>
          <a:sy n="87" d="100"/>
        </p:scale>
        <p:origin x="1334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6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gQ7-VgQXSU0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gQ7-VgQXSU0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0CECAE-BF17-4CB9-83DA-843129E5BDB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22D6611-A326-460B-8D96-1BCDA917530D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r>
            <a:rPr lang="en-AU" sz="1800" dirty="0">
              <a:solidFill>
                <a:schemeClr val="tx2"/>
              </a:solidFill>
            </a:rPr>
            <a:t>Gripping methods</a:t>
          </a:r>
        </a:p>
      </dgm:t>
    </dgm:pt>
    <dgm:pt modelId="{C3C737D2-1887-402D-B126-F7F761E6AA53}" type="parTrans" cxnId="{A185DB26-2907-4093-A775-A252B1B42F0E}">
      <dgm:prSet/>
      <dgm:spPr/>
      <dgm:t>
        <a:bodyPr/>
        <a:lstStyle/>
        <a:p>
          <a:endParaRPr lang="en-AU"/>
        </a:p>
      </dgm:t>
    </dgm:pt>
    <dgm:pt modelId="{8504FAEC-0908-48A6-90DE-D8ED9C897316}" type="sibTrans" cxnId="{A185DB26-2907-4093-A775-A252B1B42F0E}">
      <dgm:prSet/>
      <dgm:spPr/>
      <dgm:t>
        <a:bodyPr/>
        <a:lstStyle/>
        <a:p>
          <a:endParaRPr lang="en-AU"/>
        </a:p>
      </dgm:t>
    </dgm:pt>
    <dgm:pt modelId="{62AA7299-BF22-441D-BC9B-B232D29E8283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Surface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Suction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Magnetic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Pinning</a:t>
          </a:r>
        </a:p>
      </dgm:t>
    </dgm:pt>
    <dgm:pt modelId="{61473335-F927-4E31-8FEF-B5EA8C0FF8B1}" type="parTrans" cxnId="{343BE38F-FC57-41FB-980B-26F81B93F169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86A2C489-7165-4888-90BB-C2FA8A9E5ADC}" type="sibTrans" cxnId="{343BE38F-FC57-41FB-980B-26F81B93F169}">
      <dgm:prSet/>
      <dgm:spPr/>
      <dgm:t>
        <a:bodyPr/>
        <a:lstStyle/>
        <a:p>
          <a:endParaRPr lang="en-AU"/>
        </a:p>
      </dgm:t>
    </dgm:pt>
    <dgm:pt modelId="{A0E74045-7B6D-4601-ADE2-392B016CA11E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Pinching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2-Finger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3-Finger</a:t>
          </a:r>
        </a:p>
      </dgm:t>
    </dgm:pt>
    <dgm:pt modelId="{35AD308F-BCE7-403A-9A25-6F0EE70B3F08}" type="parTrans" cxnId="{B981C015-25EE-49E8-B885-0DC13B817E02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B8E1D0FD-BFF8-4773-9458-75C640BB338C}" type="sibTrans" cxnId="{B981C015-25EE-49E8-B885-0DC13B817E02}">
      <dgm:prSet/>
      <dgm:spPr/>
      <dgm:t>
        <a:bodyPr/>
        <a:lstStyle/>
        <a:p>
          <a:endParaRPr lang="en-AU"/>
        </a:p>
      </dgm:t>
    </dgm:pt>
    <dgm:pt modelId="{F348035F-377F-4919-9730-EABA43D1AAF5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Enclosing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2-(big)-Fingers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Multiple Fingers</a:t>
          </a:r>
        </a:p>
      </dgm:t>
    </dgm:pt>
    <dgm:pt modelId="{6B95BDC8-3427-461F-9BF5-87A87F1CA398}" type="parTrans" cxnId="{4628DDD0-82CB-45D4-B28D-42530773D28F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C7541418-7E89-439A-9650-04E6E4C5017F}" type="sibTrans" cxnId="{4628DDD0-82CB-45D4-B28D-42530773D28F}">
      <dgm:prSet/>
      <dgm:spPr/>
      <dgm:t>
        <a:bodyPr/>
        <a:lstStyle/>
        <a:p>
          <a:endParaRPr lang="en-AU"/>
        </a:p>
      </dgm:t>
    </dgm:pt>
    <dgm:pt modelId="{70791FED-B1FB-42DE-AC01-6CDCDE770147}" type="pres">
      <dgm:prSet presAssocID="{490CECAE-BF17-4CB9-83DA-843129E5BD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2E177B-38D5-4D05-92DA-AA7B81A3101E}" type="pres">
      <dgm:prSet presAssocID="{422D6611-A326-460B-8D96-1BCDA917530D}" presName="hierRoot1" presStyleCnt="0">
        <dgm:presLayoutVars>
          <dgm:hierBranch val="init"/>
        </dgm:presLayoutVars>
      </dgm:prSet>
      <dgm:spPr/>
    </dgm:pt>
    <dgm:pt modelId="{F3C0D55C-7BC9-4252-A9B1-3D2FBE4EF8A1}" type="pres">
      <dgm:prSet presAssocID="{422D6611-A326-460B-8D96-1BCDA917530D}" presName="rootComposite1" presStyleCnt="0"/>
      <dgm:spPr/>
    </dgm:pt>
    <dgm:pt modelId="{9F4A99C2-0623-42F0-85FA-AB9101322441}" type="pres">
      <dgm:prSet presAssocID="{422D6611-A326-460B-8D96-1BCDA917530D}" presName="rootText1" presStyleLbl="node0" presStyleIdx="0" presStyleCnt="1" custScaleX="177505">
        <dgm:presLayoutVars>
          <dgm:chPref val="3"/>
        </dgm:presLayoutVars>
      </dgm:prSet>
      <dgm:spPr/>
    </dgm:pt>
    <dgm:pt modelId="{B4F09A7B-3C81-4CE6-899B-1700A6181EE5}" type="pres">
      <dgm:prSet presAssocID="{422D6611-A326-460B-8D96-1BCDA917530D}" presName="rootConnector1" presStyleLbl="node1" presStyleIdx="0" presStyleCnt="0"/>
      <dgm:spPr/>
    </dgm:pt>
    <dgm:pt modelId="{31A6C732-6C82-4BAA-B2A3-C2B5FD15077C}" type="pres">
      <dgm:prSet presAssocID="{422D6611-A326-460B-8D96-1BCDA917530D}" presName="hierChild2" presStyleCnt="0"/>
      <dgm:spPr/>
    </dgm:pt>
    <dgm:pt modelId="{BB618C82-4A6C-44DA-B94C-C2D53176338B}" type="pres">
      <dgm:prSet presAssocID="{61473335-F927-4E31-8FEF-B5EA8C0FF8B1}" presName="Name37" presStyleLbl="parChTrans1D2" presStyleIdx="0" presStyleCnt="3"/>
      <dgm:spPr/>
    </dgm:pt>
    <dgm:pt modelId="{3580FC0F-5DAB-4316-8D5E-F13D0B600070}" type="pres">
      <dgm:prSet presAssocID="{62AA7299-BF22-441D-BC9B-B232D29E8283}" presName="hierRoot2" presStyleCnt="0">
        <dgm:presLayoutVars>
          <dgm:hierBranch val="init"/>
        </dgm:presLayoutVars>
      </dgm:prSet>
      <dgm:spPr/>
    </dgm:pt>
    <dgm:pt modelId="{4DC0AE63-E7AC-4E05-9A87-161D6A5AF5DF}" type="pres">
      <dgm:prSet presAssocID="{62AA7299-BF22-441D-BC9B-B232D29E8283}" presName="rootComposite" presStyleCnt="0"/>
      <dgm:spPr/>
    </dgm:pt>
    <dgm:pt modelId="{A82FDA0C-B411-4390-B908-5D8012D18789}" type="pres">
      <dgm:prSet presAssocID="{62AA7299-BF22-441D-BC9B-B232D29E8283}" presName="rootText" presStyleLbl="node2" presStyleIdx="0" presStyleCnt="3" custScaleX="177386" custScaleY="178479">
        <dgm:presLayoutVars>
          <dgm:chPref val="3"/>
        </dgm:presLayoutVars>
      </dgm:prSet>
      <dgm:spPr/>
    </dgm:pt>
    <dgm:pt modelId="{6A6B3F7F-A40F-47E6-A994-53A99A908BED}" type="pres">
      <dgm:prSet presAssocID="{62AA7299-BF22-441D-BC9B-B232D29E8283}" presName="rootConnector" presStyleLbl="node2" presStyleIdx="0" presStyleCnt="3"/>
      <dgm:spPr/>
    </dgm:pt>
    <dgm:pt modelId="{62F157F5-39F3-474F-9F3E-FC2729BE4FAD}" type="pres">
      <dgm:prSet presAssocID="{62AA7299-BF22-441D-BC9B-B232D29E8283}" presName="hierChild4" presStyleCnt="0"/>
      <dgm:spPr/>
    </dgm:pt>
    <dgm:pt modelId="{93A25B7E-C60F-4352-A3F3-AE06186B2589}" type="pres">
      <dgm:prSet presAssocID="{62AA7299-BF22-441D-BC9B-B232D29E8283}" presName="hierChild5" presStyleCnt="0"/>
      <dgm:spPr/>
    </dgm:pt>
    <dgm:pt modelId="{F5071401-3A35-452C-8104-9611916D62D5}" type="pres">
      <dgm:prSet presAssocID="{35AD308F-BCE7-403A-9A25-6F0EE70B3F08}" presName="Name37" presStyleLbl="parChTrans1D2" presStyleIdx="1" presStyleCnt="3"/>
      <dgm:spPr/>
    </dgm:pt>
    <dgm:pt modelId="{43F57B7A-EA1C-44E5-B9EF-79DA2C3163FF}" type="pres">
      <dgm:prSet presAssocID="{A0E74045-7B6D-4601-ADE2-392B016CA11E}" presName="hierRoot2" presStyleCnt="0">
        <dgm:presLayoutVars>
          <dgm:hierBranch val="init"/>
        </dgm:presLayoutVars>
      </dgm:prSet>
      <dgm:spPr/>
    </dgm:pt>
    <dgm:pt modelId="{D5336AFE-4933-413D-A71C-819C08959BA9}" type="pres">
      <dgm:prSet presAssocID="{A0E74045-7B6D-4601-ADE2-392B016CA11E}" presName="rootComposite" presStyleCnt="0"/>
      <dgm:spPr/>
    </dgm:pt>
    <dgm:pt modelId="{6852C385-54AC-488E-94AB-040C34F20BC6}" type="pres">
      <dgm:prSet presAssocID="{A0E74045-7B6D-4601-ADE2-392B016CA11E}" presName="rootText" presStyleLbl="node2" presStyleIdx="1" presStyleCnt="3" custScaleX="177386" custScaleY="180845">
        <dgm:presLayoutVars>
          <dgm:chPref val="3"/>
        </dgm:presLayoutVars>
      </dgm:prSet>
      <dgm:spPr/>
    </dgm:pt>
    <dgm:pt modelId="{985FAC53-BBE9-477F-B0DC-8A15DEA8D6CF}" type="pres">
      <dgm:prSet presAssocID="{A0E74045-7B6D-4601-ADE2-392B016CA11E}" presName="rootConnector" presStyleLbl="node2" presStyleIdx="1" presStyleCnt="3"/>
      <dgm:spPr/>
    </dgm:pt>
    <dgm:pt modelId="{80EEE9B2-7CF0-450F-B19F-ADE70967C7C7}" type="pres">
      <dgm:prSet presAssocID="{A0E74045-7B6D-4601-ADE2-392B016CA11E}" presName="hierChild4" presStyleCnt="0"/>
      <dgm:spPr/>
    </dgm:pt>
    <dgm:pt modelId="{59EDD92B-E900-452A-B314-D81A2E28A1F0}" type="pres">
      <dgm:prSet presAssocID="{A0E74045-7B6D-4601-ADE2-392B016CA11E}" presName="hierChild5" presStyleCnt="0"/>
      <dgm:spPr/>
    </dgm:pt>
    <dgm:pt modelId="{B7DCDD37-7F03-483C-8486-6CE429CE54EB}" type="pres">
      <dgm:prSet presAssocID="{6B95BDC8-3427-461F-9BF5-87A87F1CA398}" presName="Name37" presStyleLbl="parChTrans1D2" presStyleIdx="2" presStyleCnt="3"/>
      <dgm:spPr/>
    </dgm:pt>
    <dgm:pt modelId="{A61156F1-C28D-40C9-ABF6-B5398CBB3A98}" type="pres">
      <dgm:prSet presAssocID="{F348035F-377F-4919-9730-EABA43D1AAF5}" presName="hierRoot2" presStyleCnt="0">
        <dgm:presLayoutVars>
          <dgm:hierBranch val="init"/>
        </dgm:presLayoutVars>
      </dgm:prSet>
      <dgm:spPr/>
    </dgm:pt>
    <dgm:pt modelId="{4E577BEA-6F5E-4594-80B5-9514FE71C1C5}" type="pres">
      <dgm:prSet presAssocID="{F348035F-377F-4919-9730-EABA43D1AAF5}" presName="rootComposite" presStyleCnt="0"/>
      <dgm:spPr/>
    </dgm:pt>
    <dgm:pt modelId="{85839BAD-02DA-47B9-8FA7-4EB2B408133F}" type="pres">
      <dgm:prSet presAssocID="{F348035F-377F-4919-9730-EABA43D1AAF5}" presName="rootText" presStyleLbl="node2" presStyleIdx="2" presStyleCnt="3" custScaleX="177386" custScaleY="177580">
        <dgm:presLayoutVars>
          <dgm:chPref val="3"/>
        </dgm:presLayoutVars>
      </dgm:prSet>
      <dgm:spPr/>
    </dgm:pt>
    <dgm:pt modelId="{6B65810A-20DA-4C71-B3CB-34C1D27AC135}" type="pres">
      <dgm:prSet presAssocID="{F348035F-377F-4919-9730-EABA43D1AAF5}" presName="rootConnector" presStyleLbl="node2" presStyleIdx="2" presStyleCnt="3"/>
      <dgm:spPr/>
    </dgm:pt>
    <dgm:pt modelId="{D61307D4-79F2-421E-8998-45FD972C528B}" type="pres">
      <dgm:prSet presAssocID="{F348035F-377F-4919-9730-EABA43D1AAF5}" presName="hierChild4" presStyleCnt="0"/>
      <dgm:spPr/>
    </dgm:pt>
    <dgm:pt modelId="{FC53C612-2567-44D6-B148-F818B30A5662}" type="pres">
      <dgm:prSet presAssocID="{F348035F-377F-4919-9730-EABA43D1AAF5}" presName="hierChild5" presStyleCnt="0"/>
      <dgm:spPr/>
    </dgm:pt>
    <dgm:pt modelId="{B481FF34-01AD-43D7-A07C-FDFD50AF5F24}" type="pres">
      <dgm:prSet presAssocID="{422D6611-A326-460B-8D96-1BCDA917530D}" presName="hierChild3" presStyleCnt="0"/>
      <dgm:spPr/>
    </dgm:pt>
  </dgm:ptLst>
  <dgm:cxnLst>
    <dgm:cxn modelId="{F2D7B405-C02D-4D7D-B213-EC9B9AC30898}" type="presOf" srcId="{490CECAE-BF17-4CB9-83DA-843129E5BDB0}" destId="{70791FED-B1FB-42DE-AC01-6CDCDE770147}" srcOrd="0" destOrd="0" presId="urn:microsoft.com/office/officeart/2005/8/layout/orgChart1"/>
    <dgm:cxn modelId="{B981C015-25EE-49E8-B885-0DC13B817E02}" srcId="{422D6611-A326-460B-8D96-1BCDA917530D}" destId="{A0E74045-7B6D-4601-ADE2-392B016CA11E}" srcOrd="1" destOrd="0" parTransId="{35AD308F-BCE7-403A-9A25-6F0EE70B3F08}" sibTransId="{B8E1D0FD-BFF8-4773-9458-75C640BB338C}"/>
    <dgm:cxn modelId="{DD4EF322-C7C1-4AB8-A660-2F8F04C84A92}" type="presOf" srcId="{6B95BDC8-3427-461F-9BF5-87A87F1CA398}" destId="{B7DCDD37-7F03-483C-8486-6CE429CE54EB}" srcOrd="0" destOrd="0" presId="urn:microsoft.com/office/officeart/2005/8/layout/orgChart1"/>
    <dgm:cxn modelId="{A185DB26-2907-4093-A775-A252B1B42F0E}" srcId="{490CECAE-BF17-4CB9-83DA-843129E5BDB0}" destId="{422D6611-A326-460B-8D96-1BCDA917530D}" srcOrd="0" destOrd="0" parTransId="{C3C737D2-1887-402D-B126-F7F761E6AA53}" sibTransId="{8504FAEC-0908-48A6-90DE-D8ED9C897316}"/>
    <dgm:cxn modelId="{C43C6F27-223D-41D4-AA4D-8FB693D1A983}" type="presOf" srcId="{62AA7299-BF22-441D-BC9B-B232D29E8283}" destId="{A82FDA0C-B411-4390-B908-5D8012D18789}" srcOrd="0" destOrd="0" presId="urn:microsoft.com/office/officeart/2005/8/layout/orgChart1"/>
    <dgm:cxn modelId="{F5D0F430-612F-44A8-950E-E9DDF7B86E14}" type="presOf" srcId="{F348035F-377F-4919-9730-EABA43D1AAF5}" destId="{6B65810A-20DA-4C71-B3CB-34C1D27AC135}" srcOrd="1" destOrd="0" presId="urn:microsoft.com/office/officeart/2005/8/layout/orgChart1"/>
    <dgm:cxn modelId="{E20DB963-576A-4F3B-8B9F-F2EBA8ADDA70}" type="presOf" srcId="{A0E74045-7B6D-4601-ADE2-392B016CA11E}" destId="{985FAC53-BBE9-477F-B0DC-8A15DEA8D6CF}" srcOrd="1" destOrd="0" presId="urn:microsoft.com/office/officeart/2005/8/layout/orgChart1"/>
    <dgm:cxn modelId="{37992E6E-52F9-4227-A784-1A3FCBA262D1}" type="presOf" srcId="{422D6611-A326-460B-8D96-1BCDA917530D}" destId="{9F4A99C2-0623-42F0-85FA-AB9101322441}" srcOrd="0" destOrd="0" presId="urn:microsoft.com/office/officeart/2005/8/layout/orgChart1"/>
    <dgm:cxn modelId="{EEA6776E-BC1E-4477-B933-524A0F4803BE}" type="presOf" srcId="{422D6611-A326-460B-8D96-1BCDA917530D}" destId="{B4F09A7B-3C81-4CE6-899B-1700A6181EE5}" srcOrd="1" destOrd="0" presId="urn:microsoft.com/office/officeart/2005/8/layout/orgChart1"/>
    <dgm:cxn modelId="{DEB19352-4FA1-49C1-BBAD-C1C602F48D79}" type="presOf" srcId="{F348035F-377F-4919-9730-EABA43D1AAF5}" destId="{85839BAD-02DA-47B9-8FA7-4EB2B408133F}" srcOrd="0" destOrd="0" presId="urn:microsoft.com/office/officeart/2005/8/layout/orgChart1"/>
    <dgm:cxn modelId="{4D00B976-F86C-4FAF-81EC-DEF0A924BC5E}" type="presOf" srcId="{61473335-F927-4E31-8FEF-B5EA8C0FF8B1}" destId="{BB618C82-4A6C-44DA-B94C-C2D53176338B}" srcOrd="0" destOrd="0" presId="urn:microsoft.com/office/officeart/2005/8/layout/orgChart1"/>
    <dgm:cxn modelId="{90E63783-8F55-4C9B-90A8-36AA9366D69C}" type="presOf" srcId="{35AD308F-BCE7-403A-9A25-6F0EE70B3F08}" destId="{F5071401-3A35-452C-8104-9611916D62D5}" srcOrd="0" destOrd="0" presId="urn:microsoft.com/office/officeart/2005/8/layout/orgChart1"/>
    <dgm:cxn modelId="{343BE38F-FC57-41FB-980B-26F81B93F169}" srcId="{422D6611-A326-460B-8D96-1BCDA917530D}" destId="{62AA7299-BF22-441D-BC9B-B232D29E8283}" srcOrd="0" destOrd="0" parTransId="{61473335-F927-4E31-8FEF-B5EA8C0FF8B1}" sibTransId="{86A2C489-7165-4888-90BB-C2FA8A9E5ADC}"/>
    <dgm:cxn modelId="{D8F819A9-EAB4-4F2C-9794-8F7597CAE295}" type="presOf" srcId="{62AA7299-BF22-441D-BC9B-B232D29E8283}" destId="{6A6B3F7F-A40F-47E6-A994-53A99A908BED}" srcOrd="1" destOrd="0" presId="urn:microsoft.com/office/officeart/2005/8/layout/orgChart1"/>
    <dgm:cxn modelId="{E0798DB1-CFDF-43D5-813B-D0F537A51F61}" type="presOf" srcId="{A0E74045-7B6D-4601-ADE2-392B016CA11E}" destId="{6852C385-54AC-488E-94AB-040C34F20BC6}" srcOrd="0" destOrd="0" presId="urn:microsoft.com/office/officeart/2005/8/layout/orgChart1"/>
    <dgm:cxn modelId="{4628DDD0-82CB-45D4-B28D-42530773D28F}" srcId="{422D6611-A326-460B-8D96-1BCDA917530D}" destId="{F348035F-377F-4919-9730-EABA43D1AAF5}" srcOrd="2" destOrd="0" parTransId="{6B95BDC8-3427-461F-9BF5-87A87F1CA398}" sibTransId="{C7541418-7E89-439A-9650-04E6E4C5017F}"/>
    <dgm:cxn modelId="{CAF8020E-4233-4862-A8C1-D62994759E99}" type="presParOf" srcId="{70791FED-B1FB-42DE-AC01-6CDCDE770147}" destId="{572E177B-38D5-4D05-92DA-AA7B81A3101E}" srcOrd="0" destOrd="0" presId="urn:microsoft.com/office/officeart/2005/8/layout/orgChart1"/>
    <dgm:cxn modelId="{BA3041C8-E35A-438C-9D3F-19735CF60930}" type="presParOf" srcId="{572E177B-38D5-4D05-92DA-AA7B81A3101E}" destId="{F3C0D55C-7BC9-4252-A9B1-3D2FBE4EF8A1}" srcOrd="0" destOrd="0" presId="urn:microsoft.com/office/officeart/2005/8/layout/orgChart1"/>
    <dgm:cxn modelId="{365C5832-00B4-4716-B22D-922F63DE9A00}" type="presParOf" srcId="{F3C0D55C-7BC9-4252-A9B1-3D2FBE4EF8A1}" destId="{9F4A99C2-0623-42F0-85FA-AB9101322441}" srcOrd="0" destOrd="0" presId="urn:microsoft.com/office/officeart/2005/8/layout/orgChart1"/>
    <dgm:cxn modelId="{70CEFC67-7D15-4953-B036-F41A29470AE7}" type="presParOf" srcId="{F3C0D55C-7BC9-4252-A9B1-3D2FBE4EF8A1}" destId="{B4F09A7B-3C81-4CE6-899B-1700A6181EE5}" srcOrd="1" destOrd="0" presId="urn:microsoft.com/office/officeart/2005/8/layout/orgChart1"/>
    <dgm:cxn modelId="{23E8C46B-D41E-496B-837C-16040CA46204}" type="presParOf" srcId="{572E177B-38D5-4D05-92DA-AA7B81A3101E}" destId="{31A6C732-6C82-4BAA-B2A3-C2B5FD15077C}" srcOrd="1" destOrd="0" presId="urn:microsoft.com/office/officeart/2005/8/layout/orgChart1"/>
    <dgm:cxn modelId="{D26268F5-1CA0-412C-9D3E-BD5F7F33DABF}" type="presParOf" srcId="{31A6C732-6C82-4BAA-B2A3-C2B5FD15077C}" destId="{BB618C82-4A6C-44DA-B94C-C2D53176338B}" srcOrd="0" destOrd="0" presId="urn:microsoft.com/office/officeart/2005/8/layout/orgChart1"/>
    <dgm:cxn modelId="{C3A2EE30-1C5C-4FCD-971B-AB75922D344E}" type="presParOf" srcId="{31A6C732-6C82-4BAA-B2A3-C2B5FD15077C}" destId="{3580FC0F-5DAB-4316-8D5E-F13D0B600070}" srcOrd="1" destOrd="0" presId="urn:microsoft.com/office/officeart/2005/8/layout/orgChart1"/>
    <dgm:cxn modelId="{95489349-CAB7-4F44-BFA6-BEEC7A3958E9}" type="presParOf" srcId="{3580FC0F-5DAB-4316-8D5E-F13D0B600070}" destId="{4DC0AE63-E7AC-4E05-9A87-161D6A5AF5DF}" srcOrd="0" destOrd="0" presId="urn:microsoft.com/office/officeart/2005/8/layout/orgChart1"/>
    <dgm:cxn modelId="{DE2F568E-749B-4C18-BE2F-81033AB94B10}" type="presParOf" srcId="{4DC0AE63-E7AC-4E05-9A87-161D6A5AF5DF}" destId="{A82FDA0C-B411-4390-B908-5D8012D18789}" srcOrd="0" destOrd="0" presId="urn:microsoft.com/office/officeart/2005/8/layout/orgChart1"/>
    <dgm:cxn modelId="{99DF11F4-1A1F-4EF3-94A7-5EE0E8120B95}" type="presParOf" srcId="{4DC0AE63-E7AC-4E05-9A87-161D6A5AF5DF}" destId="{6A6B3F7F-A40F-47E6-A994-53A99A908BED}" srcOrd="1" destOrd="0" presId="urn:microsoft.com/office/officeart/2005/8/layout/orgChart1"/>
    <dgm:cxn modelId="{C229C71C-C1AD-4F92-9BB8-3854F1790647}" type="presParOf" srcId="{3580FC0F-5DAB-4316-8D5E-F13D0B600070}" destId="{62F157F5-39F3-474F-9F3E-FC2729BE4FAD}" srcOrd="1" destOrd="0" presId="urn:microsoft.com/office/officeart/2005/8/layout/orgChart1"/>
    <dgm:cxn modelId="{BA94F00A-2A77-484E-BABF-58ACCC9C5B27}" type="presParOf" srcId="{3580FC0F-5DAB-4316-8D5E-F13D0B600070}" destId="{93A25B7E-C60F-4352-A3F3-AE06186B2589}" srcOrd="2" destOrd="0" presId="urn:microsoft.com/office/officeart/2005/8/layout/orgChart1"/>
    <dgm:cxn modelId="{09D8FBB8-B64C-41D9-9C04-4581B904E200}" type="presParOf" srcId="{31A6C732-6C82-4BAA-B2A3-C2B5FD15077C}" destId="{F5071401-3A35-452C-8104-9611916D62D5}" srcOrd="2" destOrd="0" presId="urn:microsoft.com/office/officeart/2005/8/layout/orgChart1"/>
    <dgm:cxn modelId="{E913EFAD-EC97-4D24-BE43-9704A484B3DE}" type="presParOf" srcId="{31A6C732-6C82-4BAA-B2A3-C2B5FD15077C}" destId="{43F57B7A-EA1C-44E5-B9EF-79DA2C3163FF}" srcOrd="3" destOrd="0" presId="urn:microsoft.com/office/officeart/2005/8/layout/orgChart1"/>
    <dgm:cxn modelId="{8FF95B8A-2488-40F3-929B-3E6773A15608}" type="presParOf" srcId="{43F57B7A-EA1C-44E5-B9EF-79DA2C3163FF}" destId="{D5336AFE-4933-413D-A71C-819C08959BA9}" srcOrd="0" destOrd="0" presId="urn:microsoft.com/office/officeart/2005/8/layout/orgChart1"/>
    <dgm:cxn modelId="{00F4F613-A65C-4DAF-AD96-BB3A818906CE}" type="presParOf" srcId="{D5336AFE-4933-413D-A71C-819C08959BA9}" destId="{6852C385-54AC-488E-94AB-040C34F20BC6}" srcOrd="0" destOrd="0" presId="urn:microsoft.com/office/officeart/2005/8/layout/orgChart1"/>
    <dgm:cxn modelId="{78709E32-66CB-4C2E-A5EE-8EB73D5B9019}" type="presParOf" srcId="{D5336AFE-4933-413D-A71C-819C08959BA9}" destId="{985FAC53-BBE9-477F-B0DC-8A15DEA8D6CF}" srcOrd="1" destOrd="0" presId="urn:microsoft.com/office/officeart/2005/8/layout/orgChart1"/>
    <dgm:cxn modelId="{BE790BD8-468E-4259-B93F-1DD39876AECE}" type="presParOf" srcId="{43F57B7A-EA1C-44E5-B9EF-79DA2C3163FF}" destId="{80EEE9B2-7CF0-450F-B19F-ADE70967C7C7}" srcOrd="1" destOrd="0" presId="urn:microsoft.com/office/officeart/2005/8/layout/orgChart1"/>
    <dgm:cxn modelId="{F0CEE531-6A64-47C0-896D-4A34C0879394}" type="presParOf" srcId="{43F57B7A-EA1C-44E5-B9EF-79DA2C3163FF}" destId="{59EDD92B-E900-452A-B314-D81A2E28A1F0}" srcOrd="2" destOrd="0" presId="urn:microsoft.com/office/officeart/2005/8/layout/orgChart1"/>
    <dgm:cxn modelId="{0858DB19-113B-4FC3-A3A3-E9ADD61AB2D5}" type="presParOf" srcId="{31A6C732-6C82-4BAA-B2A3-C2B5FD15077C}" destId="{B7DCDD37-7F03-483C-8486-6CE429CE54EB}" srcOrd="4" destOrd="0" presId="urn:microsoft.com/office/officeart/2005/8/layout/orgChart1"/>
    <dgm:cxn modelId="{4CFA2BBB-D669-4142-B696-220CFD52C4A2}" type="presParOf" srcId="{31A6C732-6C82-4BAA-B2A3-C2B5FD15077C}" destId="{A61156F1-C28D-40C9-ABF6-B5398CBB3A98}" srcOrd="5" destOrd="0" presId="urn:microsoft.com/office/officeart/2005/8/layout/orgChart1"/>
    <dgm:cxn modelId="{FF5015DF-559F-4E7A-BA26-CAA7F3C0E7F0}" type="presParOf" srcId="{A61156F1-C28D-40C9-ABF6-B5398CBB3A98}" destId="{4E577BEA-6F5E-4594-80B5-9514FE71C1C5}" srcOrd="0" destOrd="0" presId="urn:microsoft.com/office/officeart/2005/8/layout/orgChart1"/>
    <dgm:cxn modelId="{B280B685-3B17-4861-9033-5B3ACD02AF8E}" type="presParOf" srcId="{4E577BEA-6F5E-4594-80B5-9514FE71C1C5}" destId="{85839BAD-02DA-47B9-8FA7-4EB2B408133F}" srcOrd="0" destOrd="0" presId="urn:microsoft.com/office/officeart/2005/8/layout/orgChart1"/>
    <dgm:cxn modelId="{9EF78C25-3328-4734-8FBE-4D9FA94BC179}" type="presParOf" srcId="{4E577BEA-6F5E-4594-80B5-9514FE71C1C5}" destId="{6B65810A-20DA-4C71-B3CB-34C1D27AC135}" srcOrd="1" destOrd="0" presId="urn:microsoft.com/office/officeart/2005/8/layout/orgChart1"/>
    <dgm:cxn modelId="{842D89E7-E1D3-4871-9F16-5BB0DC24E753}" type="presParOf" srcId="{A61156F1-C28D-40C9-ABF6-B5398CBB3A98}" destId="{D61307D4-79F2-421E-8998-45FD972C528B}" srcOrd="1" destOrd="0" presId="urn:microsoft.com/office/officeart/2005/8/layout/orgChart1"/>
    <dgm:cxn modelId="{45C2C81C-15C1-4CEC-85AD-FE5AA7F4A788}" type="presParOf" srcId="{A61156F1-C28D-40C9-ABF6-B5398CBB3A98}" destId="{FC53C612-2567-44D6-B148-F818B30A5662}" srcOrd="2" destOrd="0" presId="urn:microsoft.com/office/officeart/2005/8/layout/orgChart1"/>
    <dgm:cxn modelId="{A2439554-2855-46D0-B8E0-A4606CD99C57}" type="presParOf" srcId="{572E177B-38D5-4D05-92DA-AA7B81A3101E}" destId="{B481FF34-01AD-43D7-A07C-FDFD50AF5F2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0CECAE-BF17-4CB9-83DA-843129E5BDB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22D6611-A326-460B-8D96-1BCDA917530D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r>
            <a:rPr lang="en-AU" sz="1800" dirty="0">
              <a:solidFill>
                <a:schemeClr val="tx2"/>
              </a:solidFill>
            </a:rPr>
            <a:t>Gripping methods</a:t>
          </a:r>
        </a:p>
      </dgm:t>
    </dgm:pt>
    <dgm:pt modelId="{C3C737D2-1887-402D-B126-F7F761E6AA53}" type="parTrans" cxnId="{A185DB26-2907-4093-A775-A252B1B42F0E}">
      <dgm:prSet/>
      <dgm:spPr/>
      <dgm:t>
        <a:bodyPr/>
        <a:lstStyle/>
        <a:p>
          <a:endParaRPr lang="en-AU"/>
        </a:p>
      </dgm:t>
    </dgm:pt>
    <dgm:pt modelId="{8504FAEC-0908-48A6-90DE-D8ED9C897316}" type="sibTrans" cxnId="{A185DB26-2907-4093-A775-A252B1B42F0E}">
      <dgm:prSet/>
      <dgm:spPr/>
      <dgm:t>
        <a:bodyPr/>
        <a:lstStyle/>
        <a:p>
          <a:endParaRPr lang="en-AU"/>
        </a:p>
      </dgm:t>
    </dgm:pt>
    <dgm:pt modelId="{62AA7299-BF22-441D-BC9B-B232D29E8283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Surface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Suction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Magnetic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Pinning</a:t>
          </a:r>
        </a:p>
      </dgm:t>
    </dgm:pt>
    <dgm:pt modelId="{61473335-F927-4E31-8FEF-B5EA8C0FF8B1}" type="parTrans" cxnId="{343BE38F-FC57-41FB-980B-26F81B93F169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86A2C489-7165-4888-90BB-C2FA8A9E5ADC}" type="sibTrans" cxnId="{343BE38F-FC57-41FB-980B-26F81B93F169}">
      <dgm:prSet/>
      <dgm:spPr/>
      <dgm:t>
        <a:bodyPr/>
        <a:lstStyle/>
        <a:p>
          <a:endParaRPr lang="en-AU"/>
        </a:p>
      </dgm:t>
    </dgm:pt>
    <dgm:pt modelId="{A0E74045-7B6D-4601-ADE2-392B016CA11E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Pinching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2-Finger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3-Finger</a:t>
          </a:r>
        </a:p>
      </dgm:t>
    </dgm:pt>
    <dgm:pt modelId="{35AD308F-BCE7-403A-9A25-6F0EE70B3F08}" type="parTrans" cxnId="{B981C015-25EE-49E8-B885-0DC13B817E02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B8E1D0FD-BFF8-4773-9458-75C640BB338C}" type="sibTrans" cxnId="{B981C015-25EE-49E8-B885-0DC13B817E02}">
      <dgm:prSet/>
      <dgm:spPr/>
      <dgm:t>
        <a:bodyPr/>
        <a:lstStyle/>
        <a:p>
          <a:endParaRPr lang="en-AU"/>
        </a:p>
      </dgm:t>
    </dgm:pt>
    <dgm:pt modelId="{F348035F-377F-4919-9730-EABA43D1AAF5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Enclosing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2-(big)-Fingers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Multiple Fingers</a:t>
          </a:r>
        </a:p>
      </dgm:t>
    </dgm:pt>
    <dgm:pt modelId="{6B95BDC8-3427-461F-9BF5-87A87F1CA398}" type="parTrans" cxnId="{4628DDD0-82CB-45D4-B28D-42530773D28F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C7541418-7E89-439A-9650-04E6E4C5017F}" type="sibTrans" cxnId="{4628DDD0-82CB-45D4-B28D-42530773D28F}">
      <dgm:prSet/>
      <dgm:spPr/>
      <dgm:t>
        <a:bodyPr/>
        <a:lstStyle/>
        <a:p>
          <a:endParaRPr lang="en-AU"/>
        </a:p>
      </dgm:t>
    </dgm:pt>
    <dgm:pt modelId="{70791FED-B1FB-42DE-AC01-6CDCDE770147}" type="pres">
      <dgm:prSet presAssocID="{490CECAE-BF17-4CB9-83DA-843129E5BD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2E177B-38D5-4D05-92DA-AA7B81A3101E}" type="pres">
      <dgm:prSet presAssocID="{422D6611-A326-460B-8D96-1BCDA917530D}" presName="hierRoot1" presStyleCnt="0">
        <dgm:presLayoutVars>
          <dgm:hierBranch val="init"/>
        </dgm:presLayoutVars>
      </dgm:prSet>
      <dgm:spPr/>
    </dgm:pt>
    <dgm:pt modelId="{F3C0D55C-7BC9-4252-A9B1-3D2FBE4EF8A1}" type="pres">
      <dgm:prSet presAssocID="{422D6611-A326-460B-8D96-1BCDA917530D}" presName="rootComposite1" presStyleCnt="0"/>
      <dgm:spPr/>
    </dgm:pt>
    <dgm:pt modelId="{9F4A99C2-0623-42F0-85FA-AB9101322441}" type="pres">
      <dgm:prSet presAssocID="{422D6611-A326-460B-8D96-1BCDA917530D}" presName="rootText1" presStyleLbl="node0" presStyleIdx="0" presStyleCnt="1" custScaleX="177505">
        <dgm:presLayoutVars>
          <dgm:chPref val="3"/>
        </dgm:presLayoutVars>
      </dgm:prSet>
      <dgm:spPr/>
    </dgm:pt>
    <dgm:pt modelId="{B4F09A7B-3C81-4CE6-899B-1700A6181EE5}" type="pres">
      <dgm:prSet presAssocID="{422D6611-A326-460B-8D96-1BCDA917530D}" presName="rootConnector1" presStyleLbl="node1" presStyleIdx="0" presStyleCnt="0"/>
      <dgm:spPr/>
    </dgm:pt>
    <dgm:pt modelId="{31A6C732-6C82-4BAA-B2A3-C2B5FD15077C}" type="pres">
      <dgm:prSet presAssocID="{422D6611-A326-460B-8D96-1BCDA917530D}" presName="hierChild2" presStyleCnt="0"/>
      <dgm:spPr/>
    </dgm:pt>
    <dgm:pt modelId="{BB618C82-4A6C-44DA-B94C-C2D53176338B}" type="pres">
      <dgm:prSet presAssocID="{61473335-F927-4E31-8FEF-B5EA8C0FF8B1}" presName="Name37" presStyleLbl="parChTrans1D2" presStyleIdx="0" presStyleCnt="3"/>
      <dgm:spPr/>
    </dgm:pt>
    <dgm:pt modelId="{3580FC0F-5DAB-4316-8D5E-F13D0B600070}" type="pres">
      <dgm:prSet presAssocID="{62AA7299-BF22-441D-BC9B-B232D29E8283}" presName="hierRoot2" presStyleCnt="0">
        <dgm:presLayoutVars>
          <dgm:hierBranch val="init"/>
        </dgm:presLayoutVars>
      </dgm:prSet>
      <dgm:spPr/>
    </dgm:pt>
    <dgm:pt modelId="{4DC0AE63-E7AC-4E05-9A87-161D6A5AF5DF}" type="pres">
      <dgm:prSet presAssocID="{62AA7299-BF22-441D-BC9B-B232D29E8283}" presName="rootComposite" presStyleCnt="0"/>
      <dgm:spPr/>
    </dgm:pt>
    <dgm:pt modelId="{A82FDA0C-B411-4390-B908-5D8012D18789}" type="pres">
      <dgm:prSet presAssocID="{62AA7299-BF22-441D-BC9B-B232D29E8283}" presName="rootText" presStyleLbl="node2" presStyleIdx="0" presStyleCnt="3" custScaleX="177386" custScaleY="178479">
        <dgm:presLayoutVars>
          <dgm:chPref val="3"/>
        </dgm:presLayoutVars>
      </dgm:prSet>
      <dgm:spPr/>
    </dgm:pt>
    <dgm:pt modelId="{6A6B3F7F-A40F-47E6-A994-53A99A908BED}" type="pres">
      <dgm:prSet presAssocID="{62AA7299-BF22-441D-BC9B-B232D29E8283}" presName="rootConnector" presStyleLbl="node2" presStyleIdx="0" presStyleCnt="3"/>
      <dgm:spPr/>
    </dgm:pt>
    <dgm:pt modelId="{62F157F5-39F3-474F-9F3E-FC2729BE4FAD}" type="pres">
      <dgm:prSet presAssocID="{62AA7299-BF22-441D-BC9B-B232D29E8283}" presName="hierChild4" presStyleCnt="0"/>
      <dgm:spPr/>
    </dgm:pt>
    <dgm:pt modelId="{93A25B7E-C60F-4352-A3F3-AE06186B2589}" type="pres">
      <dgm:prSet presAssocID="{62AA7299-BF22-441D-BC9B-B232D29E8283}" presName="hierChild5" presStyleCnt="0"/>
      <dgm:spPr/>
    </dgm:pt>
    <dgm:pt modelId="{F5071401-3A35-452C-8104-9611916D62D5}" type="pres">
      <dgm:prSet presAssocID="{35AD308F-BCE7-403A-9A25-6F0EE70B3F08}" presName="Name37" presStyleLbl="parChTrans1D2" presStyleIdx="1" presStyleCnt="3"/>
      <dgm:spPr/>
    </dgm:pt>
    <dgm:pt modelId="{43F57B7A-EA1C-44E5-B9EF-79DA2C3163FF}" type="pres">
      <dgm:prSet presAssocID="{A0E74045-7B6D-4601-ADE2-392B016CA11E}" presName="hierRoot2" presStyleCnt="0">
        <dgm:presLayoutVars>
          <dgm:hierBranch val="init"/>
        </dgm:presLayoutVars>
      </dgm:prSet>
      <dgm:spPr/>
    </dgm:pt>
    <dgm:pt modelId="{D5336AFE-4933-413D-A71C-819C08959BA9}" type="pres">
      <dgm:prSet presAssocID="{A0E74045-7B6D-4601-ADE2-392B016CA11E}" presName="rootComposite" presStyleCnt="0"/>
      <dgm:spPr/>
    </dgm:pt>
    <dgm:pt modelId="{6852C385-54AC-488E-94AB-040C34F20BC6}" type="pres">
      <dgm:prSet presAssocID="{A0E74045-7B6D-4601-ADE2-392B016CA11E}" presName="rootText" presStyleLbl="node2" presStyleIdx="1" presStyleCnt="3" custScaleX="177386" custScaleY="180845">
        <dgm:presLayoutVars>
          <dgm:chPref val="3"/>
        </dgm:presLayoutVars>
      </dgm:prSet>
      <dgm:spPr/>
    </dgm:pt>
    <dgm:pt modelId="{985FAC53-BBE9-477F-B0DC-8A15DEA8D6CF}" type="pres">
      <dgm:prSet presAssocID="{A0E74045-7B6D-4601-ADE2-392B016CA11E}" presName="rootConnector" presStyleLbl="node2" presStyleIdx="1" presStyleCnt="3"/>
      <dgm:spPr/>
    </dgm:pt>
    <dgm:pt modelId="{80EEE9B2-7CF0-450F-B19F-ADE70967C7C7}" type="pres">
      <dgm:prSet presAssocID="{A0E74045-7B6D-4601-ADE2-392B016CA11E}" presName="hierChild4" presStyleCnt="0"/>
      <dgm:spPr/>
    </dgm:pt>
    <dgm:pt modelId="{59EDD92B-E900-452A-B314-D81A2E28A1F0}" type="pres">
      <dgm:prSet presAssocID="{A0E74045-7B6D-4601-ADE2-392B016CA11E}" presName="hierChild5" presStyleCnt="0"/>
      <dgm:spPr/>
    </dgm:pt>
    <dgm:pt modelId="{B7DCDD37-7F03-483C-8486-6CE429CE54EB}" type="pres">
      <dgm:prSet presAssocID="{6B95BDC8-3427-461F-9BF5-87A87F1CA398}" presName="Name37" presStyleLbl="parChTrans1D2" presStyleIdx="2" presStyleCnt="3"/>
      <dgm:spPr/>
    </dgm:pt>
    <dgm:pt modelId="{A61156F1-C28D-40C9-ABF6-B5398CBB3A98}" type="pres">
      <dgm:prSet presAssocID="{F348035F-377F-4919-9730-EABA43D1AAF5}" presName="hierRoot2" presStyleCnt="0">
        <dgm:presLayoutVars>
          <dgm:hierBranch val="init"/>
        </dgm:presLayoutVars>
      </dgm:prSet>
      <dgm:spPr/>
    </dgm:pt>
    <dgm:pt modelId="{4E577BEA-6F5E-4594-80B5-9514FE71C1C5}" type="pres">
      <dgm:prSet presAssocID="{F348035F-377F-4919-9730-EABA43D1AAF5}" presName="rootComposite" presStyleCnt="0"/>
      <dgm:spPr/>
    </dgm:pt>
    <dgm:pt modelId="{85839BAD-02DA-47B9-8FA7-4EB2B408133F}" type="pres">
      <dgm:prSet presAssocID="{F348035F-377F-4919-9730-EABA43D1AAF5}" presName="rootText" presStyleLbl="node2" presStyleIdx="2" presStyleCnt="3" custScaleX="177386" custScaleY="177580">
        <dgm:presLayoutVars>
          <dgm:chPref val="3"/>
        </dgm:presLayoutVars>
      </dgm:prSet>
      <dgm:spPr/>
    </dgm:pt>
    <dgm:pt modelId="{6B65810A-20DA-4C71-B3CB-34C1D27AC135}" type="pres">
      <dgm:prSet presAssocID="{F348035F-377F-4919-9730-EABA43D1AAF5}" presName="rootConnector" presStyleLbl="node2" presStyleIdx="2" presStyleCnt="3"/>
      <dgm:spPr/>
    </dgm:pt>
    <dgm:pt modelId="{D61307D4-79F2-421E-8998-45FD972C528B}" type="pres">
      <dgm:prSet presAssocID="{F348035F-377F-4919-9730-EABA43D1AAF5}" presName="hierChild4" presStyleCnt="0"/>
      <dgm:spPr/>
    </dgm:pt>
    <dgm:pt modelId="{FC53C612-2567-44D6-B148-F818B30A5662}" type="pres">
      <dgm:prSet presAssocID="{F348035F-377F-4919-9730-EABA43D1AAF5}" presName="hierChild5" presStyleCnt="0"/>
      <dgm:spPr/>
    </dgm:pt>
    <dgm:pt modelId="{B481FF34-01AD-43D7-A07C-FDFD50AF5F24}" type="pres">
      <dgm:prSet presAssocID="{422D6611-A326-460B-8D96-1BCDA917530D}" presName="hierChild3" presStyleCnt="0"/>
      <dgm:spPr/>
    </dgm:pt>
  </dgm:ptLst>
  <dgm:cxnLst>
    <dgm:cxn modelId="{B981C015-25EE-49E8-B885-0DC13B817E02}" srcId="{422D6611-A326-460B-8D96-1BCDA917530D}" destId="{A0E74045-7B6D-4601-ADE2-392B016CA11E}" srcOrd="1" destOrd="0" parTransId="{35AD308F-BCE7-403A-9A25-6F0EE70B3F08}" sibTransId="{B8E1D0FD-BFF8-4773-9458-75C640BB338C}"/>
    <dgm:cxn modelId="{8E30EF15-9C0E-46CE-81BF-A3D8BD17D3FE}" type="presOf" srcId="{422D6611-A326-460B-8D96-1BCDA917530D}" destId="{B4F09A7B-3C81-4CE6-899B-1700A6181EE5}" srcOrd="1" destOrd="0" presId="urn:microsoft.com/office/officeart/2005/8/layout/orgChart1"/>
    <dgm:cxn modelId="{A185DB26-2907-4093-A775-A252B1B42F0E}" srcId="{490CECAE-BF17-4CB9-83DA-843129E5BDB0}" destId="{422D6611-A326-460B-8D96-1BCDA917530D}" srcOrd="0" destOrd="0" parTransId="{C3C737D2-1887-402D-B126-F7F761E6AA53}" sibTransId="{8504FAEC-0908-48A6-90DE-D8ED9C897316}"/>
    <dgm:cxn modelId="{D10F7A42-C974-42ED-A652-587EA31E60C7}" type="presOf" srcId="{F348035F-377F-4919-9730-EABA43D1AAF5}" destId="{6B65810A-20DA-4C71-B3CB-34C1D27AC135}" srcOrd="1" destOrd="0" presId="urn:microsoft.com/office/officeart/2005/8/layout/orgChart1"/>
    <dgm:cxn modelId="{AC32AA71-A903-439E-B1CD-DD949C8D03A7}" type="presOf" srcId="{62AA7299-BF22-441D-BC9B-B232D29E8283}" destId="{A82FDA0C-B411-4390-B908-5D8012D18789}" srcOrd="0" destOrd="0" presId="urn:microsoft.com/office/officeart/2005/8/layout/orgChart1"/>
    <dgm:cxn modelId="{3FA6117E-893F-40C0-9A8B-F67614B54B7C}" type="presOf" srcId="{A0E74045-7B6D-4601-ADE2-392B016CA11E}" destId="{985FAC53-BBE9-477F-B0DC-8A15DEA8D6CF}" srcOrd="1" destOrd="0" presId="urn:microsoft.com/office/officeart/2005/8/layout/orgChart1"/>
    <dgm:cxn modelId="{6F603C87-1A93-4FEC-AF8D-D7AD2A7FA8CC}" type="presOf" srcId="{422D6611-A326-460B-8D96-1BCDA917530D}" destId="{9F4A99C2-0623-42F0-85FA-AB9101322441}" srcOrd="0" destOrd="0" presId="urn:microsoft.com/office/officeart/2005/8/layout/orgChart1"/>
    <dgm:cxn modelId="{8B29B48A-925D-47DB-84D8-42F3305C49FC}" type="presOf" srcId="{A0E74045-7B6D-4601-ADE2-392B016CA11E}" destId="{6852C385-54AC-488E-94AB-040C34F20BC6}" srcOrd="0" destOrd="0" presId="urn:microsoft.com/office/officeart/2005/8/layout/orgChart1"/>
    <dgm:cxn modelId="{343BE38F-FC57-41FB-980B-26F81B93F169}" srcId="{422D6611-A326-460B-8D96-1BCDA917530D}" destId="{62AA7299-BF22-441D-BC9B-B232D29E8283}" srcOrd="0" destOrd="0" parTransId="{61473335-F927-4E31-8FEF-B5EA8C0FF8B1}" sibTransId="{86A2C489-7165-4888-90BB-C2FA8A9E5ADC}"/>
    <dgm:cxn modelId="{063D7A94-EE4C-4DCD-8B5C-66A575B44F83}" type="presOf" srcId="{35AD308F-BCE7-403A-9A25-6F0EE70B3F08}" destId="{F5071401-3A35-452C-8104-9611916D62D5}" srcOrd="0" destOrd="0" presId="urn:microsoft.com/office/officeart/2005/8/layout/orgChart1"/>
    <dgm:cxn modelId="{FFEABBA0-135A-4BC0-BF52-22F3EB78B6BA}" type="presOf" srcId="{61473335-F927-4E31-8FEF-B5EA8C0FF8B1}" destId="{BB618C82-4A6C-44DA-B94C-C2D53176338B}" srcOrd="0" destOrd="0" presId="urn:microsoft.com/office/officeart/2005/8/layout/orgChart1"/>
    <dgm:cxn modelId="{C05AC5B8-30A8-41C8-B65B-F158FC1EF121}" type="presOf" srcId="{62AA7299-BF22-441D-BC9B-B232D29E8283}" destId="{6A6B3F7F-A40F-47E6-A994-53A99A908BED}" srcOrd="1" destOrd="0" presId="urn:microsoft.com/office/officeart/2005/8/layout/orgChart1"/>
    <dgm:cxn modelId="{A1DF15BC-7C49-469A-946D-F69908B775BD}" type="presOf" srcId="{490CECAE-BF17-4CB9-83DA-843129E5BDB0}" destId="{70791FED-B1FB-42DE-AC01-6CDCDE770147}" srcOrd="0" destOrd="0" presId="urn:microsoft.com/office/officeart/2005/8/layout/orgChart1"/>
    <dgm:cxn modelId="{35186CBD-0B31-418A-BB5D-591F74B56243}" type="presOf" srcId="{F348035F-377F-4919-9730-EABA43D1AAF5}" destId="{85839BAD-02DA-47B9-8FA7-4EB2B408133F}" srcOrd="0" destOrd="0" presId="urn:microsoft.com/office/officeart/2005/8/layout/orgChart1"/>
    <dgm:cxn modelId="{4628DDD0-82CB-45D4-B28D-42530773D28F}" srcId="{422D6611-A326-460B-8D96-1BCDA917530D}" destId="{F348035F-377F-4919-9730-EABA43D1AAF5}" srcOrd="2" destOrd="0" parTransId="{6B95BDC8-3427-461F-9BF5-87A87F1CA398}" sibTransId="{C7541418-7E89-439A-9650-04E6E4C5017F}"/>
    <dgm:cxn modelId="{C11F0DFF-E04B-4059-AC9F-99D09022E43C}" type="presOf" srcId="{6B95BDC8-3427-461F-9BF5-87A87F1CA398}" destId="{B7DCDD37-7F03-483C-8486-6CE429CE54EB}" srcOrd="0" destOrd="0" presId="urn:microsoft.com/office/officeart/2005/8/layout/orgChart1"/>
    <dgm:cxn modelId="{353F82FD-B855-4DBD-8D04-1FBF2D8ADF9A}" type="presParOf" srcId="{70791FED-B1FB-42DE-AC01-6CDCDE770147}" destId="{572E177B-38D5-4D05-92DA-AA7B81A3101E}" srcOrd="0" destOrd="0" presId="urn:microsoft.com/office/officeart/2005/8/layout/orgChart1"/>
    <dgm:cxn modelId="{A1961D44-7740-4453-9AFD-96C97BA4EA3A}" type="presParOf" srcId="{572E177B-38D5-4D05-92DA-AA7B81A3101E}" destId="{F3C0D55C-7BC9-4252-A9B1-3D2FBE4EF8A1}" srcOrd="0" destOrd="0" presId="urn:microsoft.com/office/officeart/2005/8/layout/orgChart1"/>
    <dgm:cxn modelId="{E25FA005-01B9-4696-AA3A-E908593AD4B6}" type="presParOf" srcId="{F3C0D55C-7BC9-4252-A9B1-3D2FBE4EF8A1}" destId="{9F4A99C2-0623-42F0-85FA-AB9101322441}" srcOrd="0" destOrd="0" presId="urn:microsoft.com/office/officeart/2005/8/layout/orgChart1"/>
    <dgm:cxn modelId="{1726C4D4-6F98-4015-9C87-415CCA293E30}" type="presParOf" srcId="{F3C0D55C-7BC9-4252-A9B1-3D2FBE4EF8A1}" destId="{B4F09A7B-3C81-4CE6-899B-1700A6181EE5}" srcOrd="1" destOrd="0" presId="urn:microsoft.com/office/officeart/2005/8/layout/orgChart1"/>
    <dgm:cxn modelId="{EE230F40-FE65-4BDB-8AD3-AFF28E6AD803}" type="presParOf" srcId="{572E177B-38D5-4D05-92DA-AA7B81A3101E}" destId="{31A6C732-6C82-4BAA-B2A3-C2B5FD15077C}" srcOrd="1" destOrd="0" presId="urn:microsoft.com/office/officeart/2005/8/layout/orgChart1"/>
    <dgm:cxn modelId="{51F809C1-BEA7-4662-9484-806D5BDDC582}" type="presParOf" srcId="{31A6C732-6C82-4BAA-B2A3-C2B5FD15077C}" destId="{BB618C82-4A6C-44DA-B94C-C2D53176338B}" srcOrd="0" destOrd="0" presId="urn:microsoft.com/office/officeart/2005/8/layout/orgChart1"/>
    <dgm:cxn modelId="{F6FF7283-9373-4CF3-ADEF-9FE4FF72E938}" type="presParOf" srcId="{31A6C732-6C82-4BAA-B2A3-C2B5FD15077C}" destId="{3580FC0F-5DAB-4316-8D5E-F13D0B600070}" srcOrd="1" destOrd="0" presId="urn:microsoft.com/office/officeart/2005/8/layout/orgChart1"/>
    <dgm:cxn modelId="{228404D6-E362-4F86-8A99-8D5299A5016C}" type="presParOf" srcId="{3580FC0F-5DAB-4316-8D5E-F13D0B600070}" destId="{4DC0AE63-E7AC-4E05-9A87-161D6A5AF5DF}" srcOrd="0" destOrd="0" presId="urn:microsoft.com/office/officeart/2005/8/layout/orgChart1"/>
    <dgm:cxn modelId="{816DBCC9-84A0-407C-B9EF-56D2FFC4427A}" type="presParOf" srcId="{4DC0AE63-E7AC-4E05-9A87-161D6A5AF5DF}" destId="{A82FDA0C-B411-4390-B908-5D8012D18789}" srcOrd="0" destOrd="0" presId="urn:microsoft.com/office/officeart/2005/8/layout/orgChart1"/>
    <dgm:cxn modelId="{DA1FAAE9-C1B7-417B-939D-D0F7EFEE0C2D}" type="presParOf" srcId="{4DC0AE63-E7AC-4E05-9A87-161D6A5AF5DF}" destId="{6A6B3F7F-A40F-47E6-A994-53A99A908BED}" srcOrd="1" destOrd="0" presId="urn:microsoft.com/office/officeart/2005/8/layout/orgChart1"/>
    <dgm:cxn modelId="{216EFB56-4C4D-40FE-9F88-99E8896C2DC1}" type="presParOf" srcId="{3580FC0F-5DAB-4316-8D5E-F13D0B600070}" destId="{62F157F5-39F3-474F-9F3E-FC2729BE4FAD}" srcOrd="1" destOrd="0" presId="urn:microsoft.com/office/officeart/2005/8/layout/orgChart1"/>
    <dgm:cxn modelId="{94D30621-A71C-4391-9D52-F244E587997D}" type="presParOf" srcId="{3580FC0F-5DAB-4316-8D5E-F13D0B600070}" destId="{93A25B7E-C60F-4352-A3F3-AE06186B2589}" srcOrd="2" destOrd="0" presId="urn:microsoft.com/office/officeart/2005/8/layout/orgChart1"/>
    <dgm:cxn modelId="{27D979CB-1704-45D9-9E3F-6F3C68C9A466}" type="presParOf" srcId="{31A6C732-6C82-4BAA-B2A3-C2B5FD15077C}" destId="{F5071401-3A35-452C-8104-9611916D62D5}" srcOrd="2" destOrd="0" presId="urn:microsoft.com/office/officeart/2005/8/layout/orgChart1"/>
    <dgm:cxn modelId="{61407F4A-1EFE-4B60-8AEA-31D4972FF4FA}" type="presParOf" srcId="{31A6C732-6C82-4BAA-B2A3-C2B5FD15077C}" destId="{43F57B7A-EA1C-44E5-B9EF-79DA2C3163FF}" srcOrd="3" destOrd="0" presId="urn:microsoft.com/office/officeart/2005/8/layout/orgChart1"/>
    <dgm:cxn modelId="{2F13D843-55E4-4278-84FD-A85C211FE427}" type="presParOf" srcId="{43F57B7A-EA1C-44E5-B9EF-79DA2C3163FF}" destId="{D5336AFE-4933-413D-A71C-819C08959BA9}" srcOrd="0" destOrd="0" presId="urn:microsoft.com/office/officeart/2005/8/layout/orgChart1"/>
    <dgm:cxn modelId="{BBE2360F-AFBC-4919-BB2E-1AAC92FC26B1}" type="presParOf" srcId="{D5336AFE-4933-413D-A71C-819C08959BA9}" destId="{6852C385-54AC-488E-94AB-040C34F20BC6}" srcOrd="0" destOrd="0" presId="urn:microsoft.com/office/officeart/2005/8/layout/orgChart1"/>
    <dgm:cxn modelId="{4FF50DFF-7597-46A1-86C2-5C7DCCDD7C25}" type="presParOf" srcId="{D5336AFE-4933-413D-A71C-819C08959BA9}" destId="{985FAC53-BBE9-477F-B0DC-8A15DEA8D6CF}" srcOrd="1" destOrd="0" presId="urn:microsoft.com/office/officeart/2005/8/layout/orgChart1"/>
    <dgm:cxn modelId="{A8E72510-BB45-47FE-BF61-75EBFDDE56F2}" type="presParOf" srcId="{43F57B7A-EA1C-44E5-B9EF-79DA2C3163FF}" destId="{80EEE9B2-7CF0-450F-B19F-ADE70967C7C7}" srcOrd="1" destOrd="0" presId="urn:microsoft.com/office/officeart/2005/8/layout/orgChart1"/>
    <dgm:cxn modelId="{D42E6525-B949-4F29-BF2B-9681721014DF}" type="presParOf" srcId="{43F57B7A-EA1C-44E5-B9EF-79DA2C3163FF}" destId="{59EDD92B-E900-452A-B314-D81A2E28A1F0}" srcOrd="2" destOrd="0" presId="urn:microsoft.com/office/officeart/2005/8/layout/orgChart1"/>
    <dgm:cxn modelId="{34F933F2-9965-4102-9E03-B1E7B3602B9C}" type="presParOf" srcId="{31A6C732-6C82-4BAA-B2A3-C2B5FD15077C}" destId="{B7DCDD37-7F03-483C-8486-6CE429CE54EB}" srcOrd="4" destOrd="0" presId="urn:microsoft.com/office/officeart/2005/8/layout/orgChart1"/>
    <dgm:cxn modelId="{CBF28B1E-FFE8-4FC1-B96E-C08F350AF18E}" type="presParOf" srcId="{31A6C732-6C82-4BAA-B2A3-C2B5FD15077C}" destId="{A61156F1-C28D-40C9-ABF6-B5398CBB3A98}" srcOrd="5" destOrd="0" presId="urn:microsoft.com/office/officeart/2005/8/layout/orgChart1"/>
    <dgm:cxn modelId="{A3E8446F-B2F4-458F-936B-3E80BA354A9A}" type="presParOf" srcId="{A61156F1-C28D-40C9-ABF6-B5398CBB3A98}" destId="{4E577BEA-6F5E-4594-80B5-9514FE71C1C5}" srcOrd="0" destOrd="0" presId="urn:microsoft.com/office/officeart/2005/8/layout/orgChart1"/>
    <dgm:cxn modelId="{0E926E1E-5AD0-48C7-9E0E-DD261AC06136}" type="presParOf" srcId="{4E577BEA-6F5E-4594-80B5-9514FE71C1C5}" destId="{85839BAD-02DA-47B9-8FA7-4EB2B408133F}" srcOrd="0" destOrd="0" presId="urn:microsoft.com/office/officeart/2005/8/layout/orgChart1"/>
    <dgm:cxn modelId="{108C986D-293D-4B89-BABE-0EE5B86E05B3}" type="presParOf" srcId="{4E577BEA-6F5E-4594-80B5-9514FE71C1C5}" destId="{6B65810A-20DA-4C71-B3CB-34C1D27AC135}" srcOrd="1" destOrd="0" presId="urn:microsoft.com/office/officeart/2005/8/layout/orgChart1"/>
    <dgm:cxn modelId="{5C9B2563-72A6-4831-9992-26C40B8CCD74}" type="presParOf" srcId="{A61156F1-C28D-40C9-ABF6-B5398CBB3A98}" destId="{D61307D4-79F2-421E-8998-45FD972C528B}" srcOrd="1" destOrd="0" presId="urn:microsoft.com/office/officeart/2005/8/layout/orgChart1"/>
    <dgm:cxn modelId="{6B333CC2-C3C9-4741-8CA2-E69462E8D662}" type="presParOf" srcId="{A61156F1-C28D-40C9-ABF6-B5398CBB3A98}" destId="{FC53C612-2567-44D6-B148-F818B30A5662}" srcOrd="2" destOrd="0" presId="urn:microsoft.com/office/officeart/2005/8/layout/orgChart1"/>
    <dgm:cxn modelId="{9F4C86D1-FA25-40F9-A45D-54ECF64F9A98}" type="presParOf" srcId="{572E177B-38D5-4D05-92DA-AA7B81A3101E}" destId="{B481FF34-01AD-43D7-A07C-FDFD50AF5F2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0CECAE-BF17-4CB9-83DA-843129E5BDB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22D6611-A326-460B-8D96-1BCDA917530D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r>
            <a:rPr lang="en-AU" sz="1800" dirty="0">
              <a:solidFill>
                <a:schemeClr val="tx2"/>
              </a:solidFill>
            </a:rPr>
            <a:t>Gripping methods</a:t>
          </a:r>
        </a:p>
      </dgm:t>
    </dgm:pt>
    <dgm:pt modelId="{C3C737D2-1887-402D-B126-F7F761E6AA53}" type="parTrans" cxnId="{A185DB26-2907-4093-A775-A252B1B42F0E}">
      <dgm:prSet/>
      <dgm:spPr/>
      <dgm:t>
        <a:bodyPr/>
        <a:lstStyle/>
        <a:p>
          <a:endParaRPr lang="en-AU"/>
        </a:p>
      </dgm:t>
    </dgm:pt>
    <dgm:pt modelId="{8504FAEC-0908-48A6-90DE-D8ED9C897316}" type="sibTrans" cxnId="{A185DB26-2907-4093-A775-A252B1B42F0E}">
      <dgm:prSet/>
      <dgm:spPr/>
      <dgm:t>
        <a:bodyPr/>
        <a:lstStyle/>
        <a:p>
          <a:endParaRPr lang="en-AU"/>
        </a:p>
      </dgm:t>
    </dgm:pt>
    <dgm:pt modelId="{62AA7299-BF22-441D-BC9B-B232D29E8283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Surface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Suction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Magnetic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Pinning</a:t>
          </a:r>
        </a:p>
      </dgm:t>
    </dgm:pt>
    <dgm:pt modelId="{61473335-F927-4E31-8FEF-B5EA8C0FF8B1}" type="parTrans" cxnId="{343BE38F-FC57-41FB-980B-26F81B93F169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86A2C489-7165-4888-90BB-C2FA8A9E5ADC}" type="sibTrans" cxnId="{343BE38F-FC57-41FB-980B-26F81B93F169}">
      <dgm:prSet/>
      <dgm:spPr/>
      <dgm:t>
        <a:bodyPr/>
        <a:lstStyle/>
        <a:p>
          <a:endParaRPr lang="en-AU"/>
        </a:p>
      </dgm:t>
    </dgm:pt>
    <dgm:pt modelId="{A0E74045-7B6D-4601-ADE2-392B016CA11E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Pinching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2-Finger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3-Finger</a:t>
          </a:r>
        </a:p>
      </dgm:t>
    </dgm:pt>
    <dgm:pt modelId="{35AD308F-BCE7-403A-9A25-6F0EE70B3F08}" type="parTrans" cxnId="{B981C015-25EE-49E8-B885-0DC13B817E02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B8E1D0FD-BFF8-4773-9458-75C640BB338C}" type="sibTrans" cxnId="{B981C015-25EE-49E8-B885-0DC13B817E02}">
      <dgm:prSet/>
      <dgm:spPr/>
      <dgm:t>
        <a:bodyPr/>
        <a:lstStyle/>
        <a:p>
          <a:endParaRPr lang="en-AU"/>
        </a:p>
      </dgm:t>
    </dgm:pt>
    <dgm:pt modelId="{F348035F-377F-4919-9730-EABA43D1AAF5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Enclosing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2-(big)-Fingers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Multiple Fingers</a:t>
          </a:r>
        </a:p>
      </dgm:t>
    </dgm:pt>
    <dgm:pt modelId="{6B95BDC8-3427-461F-9BF5-87A87F1CA398}" type="parTrans" cxnId="{4628DDD0-82CB-45D4-B28D-42530773D28F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C7541418-7E89-439A-9650-04E6E4C5017F}" type="sibTrans" cxnId="{4628DDD0-82CB-45D4-B28D-42530773D28F}">
      <dgm:prSet/>
      <dgm:spPr/>
      <dgm:t>
        <a:bodyPr/>
        <a:lstStyle/>
        <a:p>
          <a:endParaRPr lang="en-AU"/>
        </a:p>
      </dgm:t>
    </dgm:pt>
    <dgm:pt modelId="{70791FED-B1FB-42DE-AC01-6CDCDE770147}" type="pres">
      <dgm:prSet presAssocID="{490CECAE-BF17-4CB9-83DA-843129E5BD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2E177B-38D5-4D05-92DA-AA7B81A3101E}" type="pres">
      <dgm:prSet presAssocID="{422D6611-A326-460B-8D96-1BCDA917530D}" presName="hierRoot1" presStyleCnt="0">
        <dgm:presLayoutVars>
          <dgm:hierBranch val="init"/>
        </dgm:presLayoutVars>
      </dgm:prSet>
      <dgm:spPr/>
    </dgm:pt>
    <dgm:pt modelId="{F3C0D55C-7BC9-4252-A9B1-3D2FBE4EF8A1}" type="pres">
      <dgm:prSet presAssocID="{422D6611-A326-460B-8D96-1BCDA917530D}" presName="rootComposite1" presStyleCnt="0"/>
      <dgm:spPr/>
    </dgm:pt>
    <dgm:pt modelId="{9F4A99C2-0623-42F0-85FA-AB9101322441}" type="pres">
      <dgm:prSet presAssocID="{422D6611-A326-460B-8D96-1BCDA917530D}" presName="rootText1" presStyleLbl="node0" presStyleIdx="0" presStyleCnt="1" custScaleX="177505">
        <dgm:presLayoutVars>
          <dgm:chPref val="3"/>
        </dgm:presLayoutVars>
      </dgm:prSet>
      <dgm:spPr/>
    </dgm:pt>
    <dgm:pt modelId="{B4F09A7B-3C81-4CE6-899B-1700A6181EE5}" type="pres">
      <dgm:prSet presAssocID="{422D6611-A326-460B-8D96-1BCDA917530D}" presName="rootConnector1" presStyleLbl="node1" presStyleIdx="0" presStyleCnt="0"/>
      <dgm:spPr/>
    </dgm:pt>
    <dgm:pt modelId="{31A6C732-6C82-4BAA-B2A3-C2B5FD15077C}" type="pres">
      <dgm:prSet presAssocID="{422D6611-A326-460B-8D96-1BCDA917530D}" presName="hierChild2" presStyleCnt="0"/>
      <dgm:spPr/>
    </dgm:pt>
    <dgm:pt modelId="{BB618C82-4A6C-44DA-B94C-C2D53176338B}" type="pres">
      <dgm:prSet presAssocID="{61473335-F927-4E31-8FEF-B5EA8C0FF8B1}" presName="Name37" presStyleLbl="parChTrans1D2" presStyleIdx="0" presStyleCnt="3"/>
      <dgm:spPr/>
    </dgm:pt>
    <dgm:pt modelId="{3580FC0F-5DAB-4316-8D5E-F13D0B600070}" type="pres">
      <dgm:prSet presAssocID="{62AA7299-BF22-441D-BC9B-B232D29E8283}" presName="hierRoot2" presStyleCnt="0">
        <dgm:presLayoutVars>
          <dgm:hierBranch val="init"/>
        </dgm:presLayoutVars>
      </dgm:prSet>
      <dgm:spPr/>
    </dgm:pt>
    <dgm:pt modelId="{4DC0AE63-E7AC-4E05-9A87-161D6A5AF5DF}" type="pres">
      <dgm:prSet presAssocID="{62AA7299-BF22-441D-BC9B-B232D29E8283}" presName="rootComposite" presStyleCnt="0"/>
      <dgm:spPr/>
    </dgm:pt>
    <dgm:pt modelId="{A82FDA0C-B411-4390-B908-5D8012D18789}" type="pres">
      <dgm:prSet presAssocID="{62AA7299-BF22-441D-BC9B-B232D29E8283}" presName="rootText" presStyleLbl="node2" presStyleIdx="0" presStyleCnt="3" custScaleX="177386" custScaleY="178479">
        <dgm:presLayoutVars>
          <dgm:chPref val="3"/>
        </dgm:presLayoutVars>
      </dgm:prSet>
      <dgm:spPr/>
    </dgm:pt>
    <dgm:pt modelId="{6A6B3F7F-A40F-47E6-A994-53A99A908BED}" type="pres">
      <dgm:prSet presAssocID="{62AA7299-BF22-441D-BC9B-B232D29E8283}" presName="rootConnector" presStyleLbl="node2" presStyleIdx="0" presStyleCnt="3"/>
      <dgm:spPr/>
    </dgm:pt>
    <dgm:pt modelId="{62F157F5-39F3-474F-9F3E-FC2729BE4FAD}" type="pres">
      <dgm:prSet presAssocID="{62AA7299-BF22-441D-BC9B-B232D29E8283}" presName="hierChild4" presStyleCnt="0"/>
      <dgm:spPr/>
    </dgm:pt>
    <dgm:pt modelId="{93A25B7E-C60F-4352-A3F3-AE06186B2589}" type="pres">
      <dgm:prSet presAssocID="{62AA7299-BF22-441D-BC9B-B232D29E8283}" presName="hierChild5" presStyleCnt="0"/>
      <dgm:spPr/>
    </dgm:pt>
    <dgm:pt modelId="{F5071401-3A35-452C-8104-9611916D62D5}" type="pres">
      <dgm:prSet presAssocID="{35AD308F-BCE7-403A-9A25-6F0EE70B3F08}" presName="Name37" presStyleLbl="parChTrans1D2" presStyleIdx="1" presStyleCnt="3"/>
      <dgm:spPr/>
    </dgm:pt>
    <dgm:pt modelId="{43F57B7A-EA1C-44E5-B9EF-79DA2C3163FF}" type="pres">
      <dgm:prSet presAssocID="{A0E74045-7B6D-4601-ADE2-392B016CA11E}" presName="hierRoot2" presStyleCnt="0">
        <dgm:presLayoutVars>
          <dgm:hierBranch val="init"/>
        </dgm:presLayoutVars>
      </dgm:prSet>
      <dgm:spPr/>
    </dgm:pt>
    <dgm:pt modelId="{D5336AFE-4933-413D-A71C-819C08959BA9}" type="pres">
      <dgm:prSet presAssocID="{A0E74045-7B6D-4601-ADE2-392B016CA11E}" presName="rootComposite" presStyleCnt="0"/>
      <dgm:spPr/>
    </dgm:pt>
    <dgm:pt modelId="{6852C385-54AC-488E-94AB-040C34F20BC6}" type="pres">
      <dgm:prSet presAssocID="{A0E74045-7B6D-4601-ADE2-392B016CA11E}" presName="rootText" presStyleLbl="node2" presStyleIdx="1" presStyleCnt="3" custScaleX="177386" custScaleY="180845">
        <dgm:presLayoutVars>
          <dgm:chPref val="3"/>
        </dgm:presLayoutVars>
      </dgm:prSet>
      <dgm:spPr/>
    </dgm:pt>
    <dgm:pt modelId="{985FAC53-BBE9-477F-B0DC-8A15DEA8D6CF}" type="pres">
      <dgm:prSet presAssocID="{A0E74045-7B6D-4601-ADE2-392B016CA11E}" presName="rootConnector" presStyleLbl="node2" presStyleIdx="1" presStyleCnt="3"/>
      <dgm:spPr/>
    </dgm:pt>
    <dgm:pt modelId="{80EEE9B2-7CF0-450F-B19F-ADE70967C7C7}" type="pres">
      <dgm:prSet presAssocID="{A0E74045-7B6D-4601-ADE2-392B016CA11E}" presName="hierChild4" presStyleCnt="0"/>
      <dgm:spPr/>
    </dgm:pt>
    <dgm:pt modelId="{59EDD92B-E900-452A-B314-D81A2E28A1F0}" type="pres">
      <dgm:prSet presAssocID="{A0E74045-7B6D-4601-ADE2-392B016CA11E}" presName="hierChild5" presStyleCnt="0"/>
      <dgm:spPr/>
    </dgm:pt>
    <dgm:pt modelId="{B7DCDD37-7F03-483C-8486-6CE429CE54EB}" type="pres">
      <dgm:prSet presAssocID="{6B95BDC8-3427-461F-9BF5-87A87F1CA398}" presName="Name37" presStyleLbl="parChTrans1D2" presStyleIdx="2" presStyleCnt="3"/>
      <dgm:spPr/>
    </dgm:pt>
    <dgm:pt modelId="{A61156F1-C28D-40C9-ABF6-B5398CBB3A98}" type="pres">
      <dgm:prSet presAssocID="{F348035F-377F-4919-9730-EABA43D1AAF5}" presName="hierRoot2" presStyleCnt="0">
        <dgm:presLayoutVars>
          <dgm:hierBranch val="init"/>
        </dgm:presLayoutVars>
      </dgm:prSet>
      <dgm:spPr/>
    </dgm:pt>
    <dgm:pt modelId="{4E577BEA-6F5E-4594-80B5-9514FE71C1C5}" type="pres">
      <dgm:prSet presAssocID="{F348035F-377F-4919-9730-EABA43D1AAF5}" presName="rootComposite" presStyleCnt="0"/>
      <dgm:spPr/>
    </dgm:pt>
    <dgm:pt modelId="{85839BAD-02DA-47B9-8FA7-4EB2B408133F}" type="pres">
      <dgm:prSet presAssocID="{F348035F-377F-4919-9730-EABA43D1AAF5}" presName="rootText" presStyleLbl="node2" presStyleIdx="2" presStyleCnt="3" custScaleX="177386" custScaleY="177580">
        <dgm:presLayoutVars>
          <dgm:chPref val="3"/>
        </dgm:presLayoutVars>
      </dgm:prSet>
      <dgm:spPr/>
    </dgm:pt>
    <dgm:pt modelId="{6B65810A-20DA-4C71-B3CB-34C1D27AC135}" type="pres">
      <dgm:prSet presAssocID="{F348035F-377F-4919-9730-EABA43D1AAF5}" presName="rootConnector" presStyleLbl="node2" presStyleIdx="2" presStyleCnt="3"/>
      <dgm:spPr/>
    </dgm:pt>
    <dgm:pt modelId="{D61307D4-79F2-421E-8998-45FD972C528B}" type="pres">
      <dgm:prSet presAssocID="{F348035F-377F-4919-9730-EABA43D1AAF5}" presName="hierChild4" presStyleCnt="0"/>
      <dgm:spPr/>
    </dgm:pt>
    <dgm:pt modelId="{FC53C612-2567-44D6-B148-F818B30A5662}" type="pres">
      <dgm:prSet presAssocID="{F348035F-377F-4919-9730-EABA43D1AAF5}" presName="hierChild5" presStyleCnt="0"/>
      <dgm:spPr/>
    </dgm:pt>
    <dgm:pt modelId="{B481FF34-01AD-43D7-A07C-FDFD50AF5F24}" type="pres">
      <dgm:prSet presAssocID="{422D6611-A326-460B-8D96-1BCDA917530D}" presName="hierChild3" presStyleCnt="0"/>
      <dgm:spPr/>
    </dgm:pt>
  </dgm:ptLst>
  <dgm:cxnLst>
    <dgm:cxn modelId="{B981C015-25EE-49E8-B885-0DC13B817E02}" srcId="{422D6611-A326-460B-8D96-1BCDA917530D}" destId="{A0E74045-7B6D-4601-ADE2-392B016CA11E}" srcOrd="1" destOrd="0" parTransId="{35AD308F-BCE7-403A-9A25-6F0EE70B3F08}" sibTransId="{B8E1D0FD-BFF8-4773-9458-75C640BB338C}"/>
    <dgm:cxn modelId="{FABB9F1D-B66F-4303-BCC1-8F26D3570F2F}" type="presOf" srcId="{6B95BDC8-3427-461F-9BF5-87A87F1CA398}" destId="{B7DCDD37-7F03-483C-8486-6CE429CE54EB}" srcOrd="0" destOrd="0" presId="urn:microsoft.com/office/officeart/2005/8/layout/orgChart1"/>
    <dgm:cxn modelId="{A185DB26-2907-4093-A775-A252B1B42F0E}" srcId="{490CECAE-BF17-4CB9-83DA-843129E5BDB0}" destId="{422D6611-A326-460B-8D96-1BCDA917530D}" srcOrd="0" destOrd="0" parTransId="{C3C737D2-1887-402D-B126-F7F761E6AA53}" sibTransId="{8504FAEC-0908-48A6-90DE-D8ED9C897316}"/>
    <dgm:cxn modelId="{20034C3E-A0DC-4836-A5FD-97E453AFB6FF}" type="presOf" srcId="{A0E74045-7B6D-4601-ADE2-392B016CA11E}" destId="{6852C385-54AC-488E-94AB-040C34F20BC6}" srcOrd="0" destOrd="0" presId="urn:microsoft.com/office/officeart/2005/8/layout/orgChart1"/>
    <dgm:cxn modelId="{DA87824D-809C-459A-BA0E-67C298B528F1}" type="presOf" srcId="{62AA7299-BF22-441D-BC9B-B232D29E8283}" destId="{6A6B3F7F-A40F-47E6-A994-53A99A908BED}" srcOrd="1" destOrd="0" presId="urn:microsoft.com/office/officeart/2005/8/layout/orgChart1"/>
    <dgm:cxn modelId="{1425EA6F-14B8-4B68-9DEB-945412146C72}" type="presOf" srcId="{A0E74045-7B6D-4601-ADE2-392B016CA11E}" destId="{985FAC53-BBE9-477F-B0DC-8A15DEA8D6CF}" srcOrd="1" destOrd="0" presId="urn:microsoft.com/office/officeart/2005/8/layout/orgChart1"/>
    <dgm:cxn modelId="{F9B18559-7D50-4466-95E9-E134249EA658}" type="presOf" srcId="{35AD308F-BCE7-403A-9A25-6F0EE70B3F08}" destId="{F5071401-3A35-452C-8104-9611916D62D5}" srcOrd="0" destOrd="0" presId="urn:microsoft.com/office/officeart/2005/8/layout/orgChart1"/>
    <dgm:cxn modelId="{C055627A-54C3-4A07-8363-70C2BF41F5DC}" type="presOf" srcId="{62AA7299-BF22-441D-BC9B-B232D29E8283}" destId="{A82FDA0C-B411-4390-B908-5D8012D18789}" srcOrd="0" destOrd="0" presId="urn:microsoft.com/office/officeart/2005/8/layout/orgChart1"/>
    <dgm:cxn modelId="{C4421A88-4900-4823-BD7E-C6BC16977CDE}" type="presOf" srcId="{F348035F-377F-4919-9730-EABA43D1AAF5}" destId="{85839BAD-02DA-47B9-8FA7-4EB2B408133F}" srcOrd="0" destOrd="0" presId="urn:microsoft.com/office/officeart/2005/8/layout/orgChart1"/>
    <dgm:cxn modelId="{343BE38F-FC57-41FB-980B-26F81B93F169}" srcId="{422D6611-A326-460B-8D96-1BCDA917530D}" destId="{62AA7299-BF22-441D-BC9B-B232D29E8283}" srcOrd="0" destOrd="0" parTransId="{61473335-F927-4E31-8FEF-B5EA8C0FF8B1}" sibTransId="{86A2C489-7165-4888-90BB-C2FA8A9E5ADC}"/>
    <dgm:cxn modelId="{9B4D7D9A-CE86-4F15-B398-F6EA2C7D5E80}" type="presOf" srcId="{490CECAE-BF17-4CB9-83DA-843129E5BDB0}" destId="{70791FED-B1FB-42DE-AC01-6CDCDE770147}" srcOrd="0" destOrd="0" presId="urn:microsoft.com/office/officeart/2005/8/layout/orgChart1"/>
    <dgm:cxn modelId="{2C4C53A1-9944-4DCC-B9BC-D12014544FDB}" type="presOf" srcId="{F348035F-377F-4919-9730-EABA43D1AAF5}" destId="{6B65810A-20DA-4C71-B3CB-34C1D27AC135}" srcOrd="1" destOrd="0" presId="urn:microsoft.com/office/officeart/2005/8/layout/orgChart1"/>
    <dgm:cxn modelId="{C9C803A6-E605-485D-ABB5-264D5723AD4D}" type="presOf" srcId="{422D6611-A326-460B-8D96-1BCDA917530D}" destId="{9F4A99C2-0623-42F0-85FA-AB9101322441}" srcOrd="0" destOrd="0" presId="urn:microsoft.com/office/officeart/2005/8/layout/orgChart1"/>
    <dgm:cxn modelId="{93DA1AB6-9FB8-468B-900D-9D62D613D1FA}" type="presOf" srcId="{61473335-F927-4E31-8FEF-B5EA8C0FF8B1}" destId="{BB618C82-4A6C-44DA-B94C-C2D53176338B}" srcOrd="0" destOrd="0" presId="urn:microsoft.com/office/officeart/2005/8/layout/orgChart1"/>
    <dgm:cxn modelId="{4628DDD0-82CB-45D4-B28D-42530773D28F}" srcId="{422D6611-A326-460B-8D96-1BCDA917530D}" destId="{F348035F-377F-4919-9730-EABA43D1AAF5}" srcOrd="2" destOrd="0" parTransId="{6B95BDC8-3427-461F-9BF5-87A87F1CA398}" sibTransId="{C7541418-7E89-439A-9650-04E6E4C5017F}"/>
    <dgm:cxn modelId="{1CBD2ADE-CD94-42B8-BEA9-C6F7B2B32A5C}" type="presOf" srcId="{422D6611-A326-460B-8D96-1BCDA917530D}" destId="{B4F09A7B-3C81-4CE6-899B-1700A6181EE5}" srcOrd="1" destOrd="0" presId="urn:microsoft.com/office/officeart/2005/8/layout/orgChart1"/>
    <dgm:cxn modelId="{2C002D3F-1DF0-4500-A999-21CC5DB3BA84}" type="presParOf" srcId="{70791FED-B1FB-42DE-AC01-6CDCDE770147}" destId="{572E177B-38D5-4D05-92DA-AA7B81A3101E}" srcOrd="0" destOrd="0" presId="urn:microsoft.com/office/officeart/2005/8/layout/orgChart1"/>
    <dgm:cxn modelId="{A52E0D5F-C047-432B-B62D-9A174EE1B259}" type="presParOf" srcId="{572E177B-38D5-4D05-92DA-AA7B81A3101E}" destId="{F3C0D55C-7BC9-4252-A9B1-3D2FBE4EF8A1}" srcOrd="0" destOrd="0" presId="urn:microsoft.com/office/officeart/2005/8/layout/orgChart1"/>
    <dgm:cxn modelId="{D8530AE6-24CB-4F55-8A74-E099898F5CD6}" type="presParOf" srcId="{F3C0D55C-7BC9-4252-A9B1-3D2FBE4EF8A1}" destId="{9F4A99C2-0623-42F0-85FA-AB9101322441}" srcOrd="0" destOrd="0" presId="urn:microsoft.com/office/officeart/2005/8/layout/orgChart1"/>
    <dgm:cxn modelId="{175A92FB-080C-45CE-976F-EFD3A9183141}" type="presParOf" srcId="{F3C0D55C-7BC9-4252-A9B1-3D2FBE4EF8A1}" destId="{B4F09A7B-3C81-4CE6-899B-1700A6181EE5}" srcOrd="1" destOrd="0" presId="urn:microsoft.com/office/officeart/2005/8/layout/orgChart1"/>
    <dgm:cxn modelId="{58BECEF7-A943-4702-AA6D-F1B85E9DDD36}" type="presParOf" srcId="{572E177B-38D5-4D05-92DA-AA7B81A3101E}" destId="{31A6C732-6C82-4BAA-B2A3-C2B5FD15077C}" srcOrd="1" destOrd="0" presId="urn:microsoft.com/office/officeart/2005/8/layout/orgChart1"/>
    <dgm:cxn modelId="{BBD9304D-5B18-4B66-8836-B60EE4B98D26}" type="presParOf" srcId="{31A6C732-6C82-4BAA-B2A3-C2B5FD15077C}" destId="{BB618C82-4A6C-44DA-B94C-C2D53176338B}" srcOrd="0" destOrd="0" presId="urn:microsoft.com/office/officeart/2005/8/layout/orgChart1"/>
    <dgm:cxn modelId="{B9D32544-CDAC-4991-868C-9F855B24773B}" type="presParOf" srcId="{31A6C732-6C82-4BAA-B2A3-C2B5FD15077C}" destId="{3580FC0F-5DAB-4316-8D5E-F13D0B600070}" srcOrd="1" destOrd="0" presId="urn:microsoft.com/office/officeart/2005/8/layout/orgChart1"/>
    <dgm:cxn modelId="{DF6F2BF0-9D6E-4ADF-8C8B-51A3B97EDF32}" type="presParOf" srcId="{3580FC0F-5DAB-4316-8D5E-F13D0B600070}" destId="{4DC0AE63-E7AC-4E05-9A87-161D6A5AF5DF}" srcOrd="0" destOrd="0" presId="urn:microsoft.com/office/officeart/2005/8/layout/orgChart1"/>
    <dgm:cxn modelId="{2D4AD67B-0722-433E-8591-14357D6037CB}" type="presParOf" srcId="{4DC0AE63-E7AC-4E05-9A87-161D6A5AF5DF}" destId="{A82FDA0C-B411-4390-B908-5D8012D18789}" srcOrd="0" destOrd="0" presId="urn:microsoft.com/office/officeart/2005/8/layout/orgChart1"/>
    <dgm:cxn modelId="{7AEDCC70-F610-45E6-AB8D-357C1829A09F}" type="presParOf" srcId="{4DC0AE63-E7AC-4E05-9A87-161D6A5AF5DF}" destId="{6A6B3F7F-A40F-47E6-A994-53A99A908BED}" srcOrd="1" destOrd="0" presId="urn:microsoft.com/office/officeart/2005/8/layout/orgChart1"/>
    <dgm:cxn modelId="{59D59ECF-9232-4CE2-83F8-AA7AB0D7404A}" type="presParOf" srcId="{3580FC0F-5DAB-4316-8D5E-F13D0B600070}" destId="{62F157F5-39F3-474F-9F3E-FC2729BE4FAD}" srcOrd="1" destOrd="0" presId="urn:microsoft.com/office/officeart/2005/8/layout/orgChart1"/>
    <dgm:cxn modelId="{8A8D6304-AA97-4DF2-97DB-7C3C8417B9A2}" type="presParOf" srcId="{3580FC0F-5DAB-4316-8D5E-F13D0B600070}" destId="{93A25B7E-C60F-4352-A3F3-AE06186B2589}" srcOrd="2" destOrd="0" presId="urn:microsoft.com/office/officeart/2005/8/layout/orgChart1"/>
    <dgm:cxn modelId="{AB018C47-64E8-412B-92AF-86B139C7FF45}" type="presParOf" srcId="{31A6C732-6C82-4BAA-B2A3-C2B5FD15077C}" destId="{F5071401-3A35-452C-8104-9611916D62D5}" srcOrd="2" destOrd="0" presId="urn:microsoft.com/office/officeart/2005/8/layout/orgChart1"/>
    <dgm:cxn modelId="{D65F2E87-3815-4E35-BFE9-97532E5C2AC9}" type="presParOf" srcId="{31A6C732-6C82-4BAA-B2A3-C2B5FD15077C}" destId="{43F57B7A-EA1C-44E5-B9EF-79DA2C3163FF}" srcOrd="3" destOrd="0" presId="urn:microsoft.com/office/officeart/2005/8/layout/orgChart1"/>
    <dgm:cxn modelId="{43736155-D375-4C97-ADFC-3B815DE12B73}" type="presParOf" srcId="{43F57B7A-EA1C-44E5-B9EF-79DA2C3163FF}" destId="{D5336AFE-4933-413D-A71C-819C08959BA9}" srcOrd="0" destOrd="0" presId="urn:microsoft.com/office/officeart/2005/8/layout/orgChart1"/>
    <dgm:cxn modelId="{878E1697-0374-4085-87D8-A574ADDFF57E}" type="presParOf" srcId="{D5336AFE-4933-413D-A71C-819C08959BA9}" destId="{6852C385-54AC-488E-94AB-040C34F20BC6}" srcOrd="0" destOrd="0" presId="urn:microsoft.com/office/officeart/2005/8/layout/orgChart1"/>
    <dgm:cxn modelId="{6ADF45C6-DDAA-4FFD-A925-47B4E8956CB7}" type="presParOf" srcId="{D5336AFE-4933-413D-A71C-819C08959BA9}" destId="{985FAC53-BBE9-477F-B0DC-8A15DEA8D6CF}" srcOrd="1" destOrd="0" presId="urn:microsoft.com/office/officeart/2005/8/layout/orgChart1"/>
    <dgm:cxn modelId="{5903D67B-D28E-4439-BB21-ED0742CDC9D7}" type="presParOf" srcId="{43F57B7A-EA1C-44E5-B9EF-79DA2C3163FF}" destId="{80EEE9B2-7CF0-450F-B19F-ADE70967C7C7}" srcOrd="1" destOrd="0" presId="urn:microsoft.com/office/officeart/2005/8/layout/orgChart1"/>
    <dgm:cxn modelId="{0A9AD3FE-184E-4A7D-8871-E95F25707140}" type="presParOf" srcId="{43F57B7A-EA1C-44E5-B9EF-79DA2C3163FF}" destId="{59EDD92B-E900-452A-B314-D81A2E28A1F0}" srcOrd="2" destOrd="0" presId="urn:microsoft.com/office/officeart/2005/8/layout/orgChart1"/>
    <dgm:cxn modelId="{FEB1051B-73D0-41B2-A6B0-199A7AB532BB}" type="presParOf" srcId="{31A6C732-6C82-4BAA-B2A3-C2B5FD15077C}" destId="{B7DCDD37-7F03-483C-8486-6CE429CE54EB}" srcOrd="4" destOrd="0" presId="urn:microsoft.com/office/officeart/2005/8/layout/orgChart1"/>
    <dgm:cxn modelId="{18FA0C4E-958E-40B7-8223-A397312779D7}" type="presParOf" srcId="{31A6C732-6C82-4BAA-B2A3-C2B5FD15077C}" destId="{A61156F1-C28D-40C9-ABF6-B5398CBB3A98}" srcOrd="5" destOrd="0" presId="urn:microsoft.com/office/officeart/2005/8/layout/orgChart1"/>
    <dgm:cxn modelId="{CA059357-7273-4560-8709-3223C3BD1604}" type="presParOf" srcId="{A61156F1-C28D-40C9-ABF6-B5398CBB3A98}" destId="{4E577BEA-6F5E-4594-80B5-9514FE71C1C5}" srcOrd="0" destOrd="0" presId="urn:microsoft.com/office/officeart/2005/8/layout/orgChart1"/>
    <dgm:cxn modelId="{61F9278F-857C-475B-A090-61F0D4ED64B2}" type="presParOf" srcId="{4E577BEA-6F5E-4594-80B5-9514FE71C1C5}" destId="{85839BAD-02DA-47B9-8FA7-4EB2B408133F}" srcOrd="0" destOrd="0" presId="urn:microsoft.com/office/officeart/2005/8/layout/orgChart1"/>
    <dgm:cxn modelId="{5763DE89-BBD3-455A-8773-F796918C06CD}" type="presParOf" srcId="{4E577BEA-6F5E-4594-80B5-9514FE71C1C5}" destId="{6B65810A-20DA-4C71-B3CB-34C1D27AC135}" srcOrd="1" destOrd="0" presId="urn:microsoft.com/office/officeart/2005/8/layout/orgChart1"/>
    <dgm:cxn modelId="{0A6DBEE3-7E1C-4D9E-A825-5001A62A9641}" type="presParOf" srcId="{A61156F1-C28D-40C9-ABF6-B5398CBB3A98}" destId="{D61307D4-79F2-421E-8998-45FD972C528B}" srcOrd="1" destOrd="0" presId="urn:microsoft.com/office/officeart/2005/8/layout/orgChart1"/>
    <dgm:cxn modelId="{E8438AC4-141C-4589-AF39-B699C8B9D992}" type="presParOf" srcId="{A61156F1-C28D-40C9-ABF6-B5398CBB3A98}" destId="{FC53C612-2567-44D6-B148-F818B30A5662}" srcOrd="2" destOrd="0" presId="urn:microsoft.com/office/officeart/2005/8/layout/orgChart1"/>
    <dgm:cxn modelId="{F9837797-40BA-4A3F-979E-0016222989EA}" type="presParOf" srcId="{572E177B-38D5-4D05-92DA-AA7B81A3101E}" destId="{B481FF34-01AD-43D7-A07C-FDFD50AF5F2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0CECAE-BF17-4CB9-83DA-843129E5BDB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22D6611-A326-460B-8D96-1BCDA917530D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r>
            <a:rPr lang="en-AU" sz="1800" dirty="0">
              <a:solidFill>
                <a:schemeClr val="tx2"/>
              </a:solidFill>
            </a:rPr>
            <a:t>Gripping methods</a:t>
          </a:r>
        </a:p>
      </dgm:t>
    </dgm:pt>
    <dgm:pt modelId="{C3C737D2-1887-402D-B126-F7F761E6AA53}" type="parTrans" cxnId="{A185DB26-2907-4093-A775-A252B1B42F0E}">
      <dgm:prSet/>
      <dgm:spPr/>
      <dgm:t>
        <a:bodyPr/>
        <a:lstStyle/>
        <a:p>
          <a:endParaRPr lang="en-AU"/>
        </a:p>
      </dgm:t>
    </dgm:pt>
    <dgm:pt modelId="{8504FAEC-0908-48A6-90DE-D8ED9C897316}" type="sibTrans" cxnId="{A185DB26-2907-4093-A775-A252B1B42F0E}">
      <dgm:prSet/>
      <dgm:spPr/>
      <dgm:t>
        <a:bodyPr/>
        <a:lstStyle/>
        <a:p>
          <a:endParaRPr lang="en-AU"/>
        </a:p>
      </dgm:t>
    </dgm:pt>
    <dgm:pt modelId="{62AA7299-BF22-441D-BC9B-B232D29E8283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Surface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Suction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Magnetic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Pinning</a:t>
          </a:r>
        </a:p>
      </dgm:t>
    </dgm:pt>
    <dgm:pt modelId="{61473335-F927-4E31-8FEF-B5EA8C0FF8B1}" type="parTrans" cxnId="{343BE38F-FC57-41FB-980B-26F81B93F169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86A2C489-7165-4888-90BB-C2FA8A9E5ADC}" type="sibTrans" cxnId="{343BE38F-FC57-41FB-980B-26F81B93F169}">
      <dgm:prSet/>
      <dgm:spPr/>
      <dgm:t>
        <a:bodyPr/>
        <a:lstStyle/>
        <a:p>
          <a:endParaRPr lang="en-AU"/>
        </a:p>
      </dgm:t>
    </dgm:pt>
    <dgm:pt modelId="{A0E74045-7B6D-4601-ADE2-392B016CA11E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Pinching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2-Finger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3-Finger</a:t>
          </a:r>
        </a:p>
      </dgm:t>
    </dgm:pt>
    <dgm:pt modelId="{35AD308F-BCE7-403A-9A25-6F0EE70B3F08}" type="parTrans" cxnId="{B981C015-25EE-49E8-B885-0DC13B817E02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B8E1D0FD-BFF8-4773-9458-75C640BB338C}" type="sibTrans" cxnId="{B981C015-25EE-49E8-B885-0DC13B817E02}">
      <dgm:prSet/>
      <dgm:spPr/>
      <dgm:t>
        <a:bodyPr/>
        <a:lstStyle/>
        <a:p>
          <a:endParaRPr lang="en-AU"/>
        </a:p>
      </dgm:t>
    </dgm:pt>
    <dgm:pt modelId="{F348035F-377F-4919-9730-EABA43D1AAF5}">
      <dgm:prSet phldrT="[Text]" custT="1"/>
      <dgm:spPr>
        <a:solidFill>
          <a:schemeClr val="tx1">
            <a:lumMod val="75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en-AU" sz="1800" u="sng" dirty="0">
              <a:solidFill>
                <a:schemeClr val="tx2"/>
              </a:solidFill>
            </a:rPr>
            <a:t>Enclosing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2-(big)-Fingers</a:t>
          </a:r>
        </a:p>
        <a:p>
          <a:pPr>
            <a:spcAft>
              <a:spcPts val="0"/>
            </a:spcAft>
          </a:pPr>
          <a:r>
            <a:rPr lang="en-AU" sz="1800" dirty="0">
              <a:solidFill>
                <a:schemeClr val="tx2"/>
              </a:solidFill>
            </a:rPr>
            <a:t>Multiple Fingers</a:t>
          </a:r>
        </a:p>
      </dgm:t>
    </dgm:pt>
    <dgm:pt modelId="{6B95BDC8-3427-461F-9BF5-87A87F1CA398}" type="parTrans" cxnId="{4628DDD0-82CB-45D4-B28D-42530773D28F}">
      <dgm:prSet/>
      <dgm:spPr>
        <a:ln>
          <a:solidFill>
            <a:schemeClr val="tx2"/>
          </a:solidFill>
        </a:ln>
      </dgm:spPr>
      <dgm:t>
        <a:bodyPr/>
        <a:lstStyle/>
        <a:p>
          <a:endParaRPr lang="en-AU"/>
        </a:p>
      </dgm:t>
    </dgm:pt>
    <dgm:pt modelId="{C7541418-7E89-439A-9650-04E6E4C5017F}" type="sibTrans" cxnId="{4628DDD0-82CB-45D4-B28D-42530773D28F}">
      <dgm:prSet/>
      <dgm:spPr/>
      <dgm:t>
        <a:bodyPr/>
        <a:lstStyle/>
        <a:p>
          <a:endParaRPr lang="en-AU"/>
        </a:p>
      </dgm:t>
    </dgm:pt>
    <dgm:pt modelId="{70791FED-B1FB-42DE-AC01-6CDCDE770147}" type="pres">
      <dgm:prSet presAssocID="{490CECAE-BF17-4CB9-83DA-843129E5BD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2E177B-38D5-4D05-92DA-AA7B81A3101E}" type="pres">
      <dgm:prSet presAssocID="{422D6611-A326-460B-8D96-1BCDA917530D}" presName="hierRoot1" presStyleCnt="0">
        <dgm:presLayoutVars>
          <dgm:hierBranch val="init"/>
        </dgm:presLayoutVars>
      </dgm:prSet>
      <dgm:spPr/>
    </dgm:pt>
    <dgm:pt modelId="{F3C0D55C-7BC9-4252-A9B1-3D2FBE4EF8A1}" type="pres">
      <dgm:prSet presAssocID="{422D6611-A326-460B-8D96-1BCDA917530D}" presName="rootComposite1" presStyleCnt="0"/>
      <dgm:spPr/>
    </dgm:pt>
    <dgm:pt modelId="{9F4A99C2-0623-42F0-85FA-AB9101322441}" type="pres">
      <dgm:prSet presAssocID="{422D6611-A326-460B-8D96-1BCDA917530D}" presName="rootText1" presStyleLbl="node0" presStyleIdx="0" presStyleCnt="1" custScaleX="177505">
        <dgm:presLayoutVars>
          <dgm:chPref val="3"/>
        </dgm:presLayoutVars>
      </dgm:prSet>
      <dgm:spPr/>
    </dgm:pt>
    <dgm:pt modelId="{B4F09A7B-3C81-4CE6-899B-1700A6181EE5}" type="pres">
      <dgm:prSet presAssocID="{422D6611-A326-460B-8D96-1BCDA917530D}" presName="rootConnector1" presStyleLbl="node1" presStyleIdx="0" presStyleCnt="0"/>
      <dgm:spPr/>
    </dgm:pt>
    <dgm:pt modelId="{31A6C732-6C82-4BAA-B2A3-C2B5FD15077C}" type="pres">
      <dgm:prSet presAssocID="{422D6611-A326-460B-8D96-1BCDA917530D}" presName="hierChild2" presStyleCnt="0"/>
      <dgm:spPr/>
    </dgm:pt>
    <dgm:pt modelId="{BB618C82-4A6C-44DA-B94C-C2D53176338B}" type="pres">
      <dgm:prSet presAssocID="{61473335-F927-4E31-8FEF-B5EA8C0FF8B1}" presName="Name37" presStyleLbl="parChTrans1D2" presStyleIdx="0" presStyleCnt="3"/>
      <dgm:spPr/>
    </dgm:pt>
    <dgm:pt modelId="{3580FC0F-5DAB-4316-8D5E-F13D0B600070}" type="pres">
      <dgm:prSet presAssocID="{62AA7299-BF22-441D-BC9B-B232D29E8283}" presName="hierRoot2" presStyleCnt="0">
        <dgm:presLayoutVars>
          <dgm:hierBranch val="init"/>
        </dgm:presLayoutVars>
      </dgm:prSet>
      <dgm:spPr/>
    </dgm:pt>
    <dgm:pt modelId="{4DC0AE63-E7AC-4E05-9A87-161D6A5AF5DF}" type="pres">
      <dgm:prSet presAssocID="{62AA7299-BF22-441D-BC9B-B232D29E8283}" presName="rootComposite" presStyleCnt="0"/>
      <dgm:spPr/>
    </dgm:pt>
    <dgm:pt modelId="{A82FDA0C-B411-4390-B908-5D8012D18789}" type="pres">
      <dgm:prSet presAssocID="{62AA7299-BF22-441D-BC9B-B232D29E8283}" presName="rootText" presStyleLbl="node2" presStyleIdx="0" presStyleCnt="3" custScaleX="177386" custScaleY="178479">
        <dgm:presLayoutVars>
          <dgm:chPref val="3"/>
        </dgm:presLayoutVars>
      </dgm:prSet>
      <dgm:spPr/>
    </dgm:pt>
    <dgm:pt modelId="{6A6B3F7F-A40F-47E6-A994-53A99A908BED}" type="pres">
      <dgm:prSet presAssocID="{62AA7299-BF22-441D-BC9B-B232D29E8283}" presName="rootConnector" presStyleLbl="node2" presStyleIdx="0" presStyleCnt="3"/>
      <dgm:spPr/>
    </dgm:pt>
    <dgm:pt modelId="{62F157F5-39F3-474F-9F3E-FC2729BE4FAD}" type="pres">
      <dgm:prSet presAssocID="{62AA7299-BF22-441D-BC9B-B232D29E8283}" presName="hierChild4" presStyleCnt="0"/>
      <dgm:spPr/>
    </dgm:pt>
    <dgm:pt modelId="{93A25B7E-C60F-4352-A3F3-AE06186B2589}" type="pres">
      <dgm:prSet presAssocID="{62AA7299-BF22-441D-BC9B-B232D29E8283}" presName="hierChild5" presStyleCnt="0"/>
      <dgm:spPr/>
    </dgm:pt>
    <dgm:pt modelId="{F5071401-3A35-452C-8104-9611916D62D5}" type="pres">
      <dgm:prSet presAssocID="{35AD308F-BCE7-403A-9A25-6F0EE70B3F08}" presName="Name37" presStyleLbl="parChTrans1D2" presStyleIdx="1" presStyleCnt="3"/>
      <dgm:spPr/>
    </dgm:pt>
    <dgm:pt modelId="{43F57B7A-EA1C-44E5-B9EF-79DA2C3163FF}" type="pres">
      <dgm:prSet presAssocID="{A0E74045-7B6D-4601-ADE2-392B016CA11E}" presName="hierRoot2" presStyleCnt="0">
        <dgm:presLayoutVars>
          <dgm:hierBranch val="init"/>
        </dgm:presLayoutVars>
      </dgm:prSet>
      <dgm:spPr/>
    </dgm:pt>
    <dgm:pt modelId="{D5336AFE-4933-413D-A71C-819C08959BA9}" type="pres">
      <dgm:prSet presAssocID="{A0E74045-7B6D-4601-ADE2-392B016CA11E}" presName="rootComposite" presStyleCnt="0"/>
      <dgm:spPr/>
    </dgm:pt>
    <dgm:pt modelId="{6852C385-54AC-488E-94AB-040C34F20BC6}" type="pres">
      <dgm:prSet presAssocID="{A0E74045-7B6D-4601-ADE2-392B016CA11E}" presName="rootText" presStyleLbl="node2" presStyleIdx="1" presStyleCnt="3" custScaleX="177386" custScaleY="180845">
        <dgm:presLayoutVars>
          <dgm:chPref val="3"/>
        </dgm:presLayoutVars>
      </dgm:prSet>
      <dgm:spPr/>
    </dgm:pt>
    <dgm:pt modelId="{985FAC53-BBE9-477F-B0DC-8A15DEA8D6CF}" type="pres">
      <dgm:prSet presAssocID="{A0E74045-7B6D-4601-ADE2-392B016CA11E}" presName="rootConnector" presStyleLbl="node2" presStyleIdx="1" presStyleCnt="3"/>
      <dgm:spPr/>
    </dgm:pt>
    <dgm:pt modelId="{80EEE9B2-7CF0-450F-B19F-ADE70967C7C7}" type="pres">
      <dgm:prSet presAssocID="{A0E74045-7B6D-4601-ADE2-392B016CA11E}" presName="hierChild4" presStyleCnt="0"/>
      <dgm:spPr/>
    </dgm:pt>
    <dgm:pt modelId="{59EDD92B-E900-452A-B314-D81A2E28A1F0}" type="pres">
      <dgm:prSet presAssocID="{A0E74045-7B6D-4601-ADE2-392B016CA11E}" presName="hierChild5" presStyleCnt="0"/>
      <dgm:spPr/>
    </dgm:pt>
    <dgm:pt modelId="{B7DCDD37-7F03-483C-8486-6CE429CE54EB}" type="pres">
      <dgm:prSet presAssocID="{6B95BDC8-3427-461F-9BF5-87A87F1CA398}" presName="Name37" presStyleLbl="parChTrans1D2" presStyleIdx="2" presStyleCnt="3"/>
      <dgm:spPr/>
    </dgm:pt>
    <dgm:pt modelId="{A61156F1-C28D-40C9-ABF6-B5398CBB3A98}" type="pres">
      <dgm:prSet presAssocID="{F348035F-377F-4919-9730-EABA43D1AAF5}" presName="hierRoot2" presStyleCnt="0">
        <dgm:presLayoutVars>
          <dgm:hierBranch val="init"/>
        </dgm:presLayoutVars>
      </dgm:prSet>
      <dgm:spPr/>
    </dgm:pt>
    <dgm:pt modelId="{4E577BEA-6F5E-4594-80B5-9514FE71C1C5}" type="pres">
      <dgm:prSet presAssocID="{F348035F-377F-4919-9730-EABA43D1AAF5}" presName="rootComposite" presStyleCnt="0"/>
      <dgm:spPr/>
    </dgm:pt>
    <dgm:pt modelId="{85839BAD-02DA-47B9-8FA7-4EB2B408133F}" type="pres">
      <dgm:prSet presAssocID="{F348035F-377F-4919-9730-EABA43D1AAF5}" presName="rootText" presStyleLbl="node2" presStyleIdx="2" presStyleCnt="3" custScaleX="177386" custScaleY="177580">
        <dgm:presLayoutVars>
          <dgm:chPref val="3"/>
        </dgm:presLayoutVars>
      </dgm:prSet>
      <dgm:spPr/>
    </dgm:pt>
    <dgm:pt modelId="{6B65810A-20DA-4C71-B3CB-34C1D27AC135}" type="pres">
      <dgm:prSet presAssocID="{F348035F-377F-4919-9730-EABA43D1AAF5}" presName="rootConnector" presStyleLbl="node2" presStyleIdx="2" presStyleCnt="3"/>
      <dgm:spPr/>
    </dgm:pt>
    <dgm:pt modelId="{D61307D4-79F2-421E-8998-45FD972C528B}" type="pres">
      <dgm:prSet presAssocID="{F348035F-377F-4919-9730-EABA43D1AAF5}" presName="hierChild4" presStyleCnt="0"/>
      <dgm:spPr/>
    </dgm:pt>
    <dgm:pt modelId="{FC53C612-2567-44D6-B148-F818B30A5662}" type="pres">
      <dgm:prSet presAssocID="{F348035F-377F-4919-9730-EABA43D1AAF5}" presName="hierChild5" presStyleCnt="0"/>
      <dgm:spPr/>
    </dgm:pt>
    <dgm:pt modelId="{B481FF34-01AD-43D7-A07C-FDFD50AF5F24}" type="pres">
      <dgm:prSet presAssocID="{422D6611-A326-460B-8D96-1BCDA917530D}" presName="hierChild3" presStyleCnt="0"/>
      <dgm:spPr/>
    </dgm:pt>
  </dgm:ptLst>
  <dgm:cxnLst>
    <dgm:cxn modelId="{B981C015-25EE-49E8-B885-0DC13B817E02}" srcId="{422D6611-A326-460B-8D96-1BCDA917530D}" destId="{A0E74045-7B6D-4601-ADE2-392B016CA11E}" srcOrd="1" destOrd="0" parTransId="{35AD308F-BCE7-403A-9A25-6F0EE70B3F08}" sibTransId="{B8E1D0FD-BFF8-4773-9458-75C640BB338C}"/>
    <dgm:cxn modelId="{A185DB26-2907-4093-A775-A252B1B42F0E}" srcId="{490CECAE-BF17-4CB9-83DA-843129E5BDB0}" destId="{422D6611-A326-460B-8D96-1BCDA917530D}" srcOrd="0" destOrd="0" parTransId="{C3C737D2-1887-402D-B126-F7F761E6AA53}" sibTransId="{8504FAEC-0908-48A6-90DE-D8ED9C897316}"/>
    <dgm:cxn modelId="{EFAE922D-2079-4D4F-AA6F-2EC96070D7F2}" type="presOf" srcId="{422D6611-A326-460B-8D96-1BCDA917530D}" destId="{9F4A99C2-0623-42F0-85FA-AB9101322441}" srcOrd="0" destOrd="0" presId="urn:microsoft.com/office/officeart/2005/8/layout/orgChart1"/>
    <dgm:cxn modelId="{2D3A0832-5F23-4F2C-A628-7953D3FFDA4C}" type="presOf" srcId="{422D6611-A326-460B-8D96-1BCDA917530D}" destId="{B4F09A7B-3C81-4CE6-899B-1700A6181EE5}" srcOrd="1" destOrd="0" presId="urn:microsoft.com/office/officeart/2005/8/layout/orgChart1"/>
    <dgm:cxn modelId="{F1312B35-4612-46C1-AAD4-1D7ABBFF2B4F}" type="presOf" srcId="{61473335-F927-4E31-8FEF-B5EA8C0FF8B1}" destId="{BB618C82-4A6C-44DA-B94C-C2D53176338B}" srcOrd="0" destOrd="0" presId="urn:microsoft.com/office/officeart/2005/8/layout/orgChart1"/>
    <dgm:cxn modelId="{1EDC7246-D6D2-4EE5-9995-D3E86AC98220}" type="presOf" srcId="{F348035F-377F-4919-9730-EABA43D1AAF5}" destId="{85839BAD-02DA-47B9-8FA7-4EB2B408133F}" srcOrd="0" destOrd="0" presId="urn:microsoft.com/office/officeart/2005/8/layout/orgChart1"/>
    <dgm:cxn modelId="{343BE38F-FC57-41FB-980B-26F81B93F169}" srcId="{422D6611-A326-460B-8D96-1BCDA917530D}" destId="{62AA7299-BF22-441D-BC9B-B232D29E8283}" srcOrd="0" destOrd="0" parTransId="{61473335-F927-4E31-8FEF-B5EA8C0FF8B1}" sibTransId="{86A2C489-7165-4888-90BB-C2FA8A9E5ADC}"/>
    <dgm:cxn modelId="{8E209AA1-B036-4638-9F28-947B9D08D31C}" type="presOf" srcId="{490CECAE-BF17-4CB9-83DA-843129E5BDB0}" destId="{70791FED-B1FB-42DE-AC01-6CDCDE770147}" srcOrd="0" destOrd="0" presId="urn:microsoft.com/office/officeart/2005/8/layout/orgChart1"/>
    <dgm:cxn modelId="{E16BE2A4-05CE-4145-B4BE-D859F134C0B9}" type="presOf" srcId="{35AD308F-BCE7-403A-9A25-6F0EE70B3F08}" destId="{F5071401-3A35-452C-8104-9611916D62D5}" srcOrd="0" destOrd="0" presId="urn:microsoft.com/office/officeart/2005/8/layout/orgChart1"/>
    <dgm:cxn modelId="{D10657A7-D4CE-4DED-B465-DF6A35CBDE0E}" type="presOf" srcId="{F348035F-377F-4919-9730-EABA43D1AAF5}" destId="{6B65810A-20DA-4C71-B3CB-34C1D27AC135}" srcOrd="1" destOrd="0" presId="urn:microsoft.com/office/officeart/2005/8/layout/orgChart1"/>
    <dgm:cxn modelId="{96B0C4AB-AE40-40FB-8B94-35DC2F4793CA}" type="presOf" srcId="{6B95BDC8-3427-461F-9BF5-87A87F1CA398}" destId="{B7DCDD37-7F03-483C-8486-6CE429CE54EB}" srcOrd="0" destOrd="0" presId="urn:microsoft.com/office/officeart/2005/8/layout/orgChart1"/>
    <dgm:cxn modelId="{D936ABB3-9DA6-4D37-81CC-B2CE13D8AA51}" type="presOf" srcId="{A0E74045-7B6D-4601-ADE2-392B016CA11E}" destId="{985FAC53-BBE9-477F-B0DC-8A15DEA8D6CF}" srcOrd="1" destOrd="0" presId="urn:microsoft.com/office/officeart/2005/8/layout/orgChart1"/>
    <dgm:cxn modelId="{B8535CBF-3A58-43A0-B412-3EB652B9A633}" type="presOf" srcId="{62AA7299-BF22-441D-BC9B-B232D29E8283}" destId="{6A6B3F7F-A40F-47E6-A994-53A99A908BED}" srcOrd="1" destOrd="0" presId="urn:microsoft.com/office/officeart/2005/8/layout/orgChart1"/>
    <dgm:cxn modelId="{4628DDD0-82CB-45D4-B28D-42530773D28F}" srcId="{422D6611-A326-460B-8D96-1BCDA917530D}" destId="{F348035F-377F-4919-9730-EABA43D1AAF5}" srcOrd="2" destOrd="0" parTransId="{6B95BDC8-3427-461F-9BF5-87A87F1CA398}" sibTransId="{C7541418-7E89-439A-9650-04E6E4C5017F}"/>
    <dgm:cxn modelId="{9EAD8BE6-1DCB-454A-98D4-7E73AC292E92}" type="presOf" srcId="{A0E74045-7B6D-4601-ADE2-392B016CA11E}" destId="{6852C385-54AC-488E-94AB-040C34F20BC6}" srcOrd="0" destOrd="0" presId="urn:microsoft.com/office/officeart/2005/8/layout/orgChart1"/>
    <dgm:cxn modelId="{B10DD2FA-C31B-43C1-8C83-A176102C42C2}" type="presOf" srcId="{62AA7299-BF22-441D-BC9B-B232D29E8283}" destId="{A82FDA0C-B411-4390-B908-5D8012D18789}" srcOrd="0" destOrd="0" presId="urn:microsoft.com/office/officeart/2005/8/layout/orgChart1"/>
    <dgm:cxn modelId="{AC7F77E1-1096-44FB-AC88-04BE16C24092}" type="presParOf" srcId="{70791FED-B1FB-42DE-AC01-6CDCDE770147}" destId="{572E177B-38D5-4D05-92DA-AA7B81A3101E}" srcOrd="0" destOrd="0" presId="urn:microsoft.com/office/officeart/2005/8/layout/orgChart1"/>
    <dgm:cxn modelId="{4D7EAFF6-D0C8-411C-8DA2-8649F7AAB7F2}" type="presParOf" srcId="{572E177B-38D5-4D05-92DA-AA7B81A3101E}" destId="{F3C0D55C-7BC9-4252-A9B1-3D2FBE4EF8A1}" srcOrd="0" destOrd="0" presId="urn:microsoft.com/office/officeart/2005/8/layout/orgChart1"/>
    <dgm:cxn modelId="{0171DACC-CE94-4894-A22D-1B7D62B077D9}" type="presParOf" srcId="{F3C0D55C-7BC9-4252-A9B1-3D2FBE4EF8A1}" destId="{9F4A99C2-0623-42F0-85FA-AB9101322441}" srcOrd="0" destOrd="0" presId="urn:microsoft.com/office/officeart/2005/8/layout/orgChart1"/>
    <dgm:cxn modelId="{F9AAC0F7-BA60-4DDD-8BC0-314120FEA4D7}" type="presParOf" srcId="{F3C0D55C-7BC9-4252-A9B1-3D2FBE4EF8A1}" destId="{B4F09A7B-3C81-4CE6-899B-1700A6181EE5}" srcOrd="1" destOrd="0" presId="urn:microsoft.com/office/officeart/2005/8/layout/orgChart1"/>
    <dgm:cxn modelId="{443850C0-CB9F-42EE-ADB6-145D0E054FDF}" type="presParOf" srcId="{572E177B-38D5-4D05-92DA-AA7B81A3101E}" destId="{31A6C732-6C82-4BAA-B2A3-C2B5FD15077C}" srcOrd="1" destOrd="0" presId="urn:microsoft.com/office/officeart/2005/8/layout/orgChart1"/>
    <dgm:cxn modelId="{9043556B-184C-46BF-87FE-ED5DCDA592B8}" type="presParOf" srcId="{31A6C732-6C82-4BAA-B2A3-C2B5FD15077C}" destId="{BB618C82-4A6C-44DA-B94C-C2D53176338B}" srcOrd="0" destOrd="0" presId="urn:microsoft.com/office/officeart/2005/8/layout/orgChart1"/>
    <dgm:cxn modelId="{0630305C-7039-4E93-8526-83616CC47D27}" type="presParOf" srcId="{31A6C732-6C82-4BAA-B2A3-C2B5FD15077C}" destId="{3580FC0F-5DAB-4316-8D5E-F13D0B600070}" srcOrd="1" destOrd="0" presId="urn:microsoft.com/office/officeart/2005/8/layout/orgChart1"/>
    <dgm:cxn modelId="{0D241909-76EC-429E-97E5-F6F041712920}" type="presParOf" srcId="{3580FC0F-5DAB-4316-8D5E-F13D0B600070}" destId="{4DC0AE63-E7AC-4E05-9A87-161D6A5AF5DF}" srcOrd="0" destOrd="0" presId="urn:microsoft.com/office/officeart/2005/8/layout/orgChart1"/>
    <dgm:cxn modelId="{774D59FF-A7F2-4829-A2F4-988F66E76CAF}" type="presParOf" srcId="{4DC0AE63-E7AC-4E05-9A87-161D6A5AF5DF}" destId="{A82FDA0C-B411-4390-B908-5D8012D18789}" srcOrd="0" destOrd="0" presId="urn:microsoft.com/office/officeart/2005/8/layout/orgChart1"/>
    <dgm:cxn modelId="{A98CB156-4C4F-4C98-8E8C-7C89CF8AF920}" type="presParOf" srcId="{4DC0AE63-E7AC-4E05-9A87-161D6A5AF5DF}" destId="{6A6B3F7F-A40F-47E6-A994-53A99A908BED}" srcOrd="1" destOrd="0" presId="urn:microsoft.com/office/officeart/2005/8/layout/orgChart1"/>
    <dgm:cxn modelId="{600CDDD2-61BF-490E-A77E-0F7AF44797AF}" type="presParOf" srcId="{3580FC0F-5DAB-4316-8D5E-F13D0B600070}" destId="{62F157F5-39F3-474F-9F3E-FC2729BE4FAD}" srcOrd="1" destOrd="0" presId="urn:microsoft.com/office/officeart/2005/8/layout/orgChart1"/>
    <dgm:cxn modelId="{CEE58847-EEDE-4981-AA39-17B0AD68048C}" type="presParOf" srcId="{3580FC0F-5DAB-4316-8D5E-F13D0B600070}" destId="{93A25B7E-C60F-4352-A3F3-AE06186B2589}" srcOrd="2" destOrd="0" presId="urn:microsoft.com/office/officeart/2005/8/layout/orgChart1"/>
    <dgm:cxn modelId="{E96C1CE6-9FA7-4A69-A2DC-1E4DFC92BD72}" type="presParOf" srcId="{31A6C732-6C82-4BAA-B2A3-C2B5FD15077C}" destId="{F5071401-3A35-452C-8104-9611916D62D5}" srcOrd="2" destOrd="0" presId="urn:microsoft.com/office/officeart/2005/8/layout/orgChart1"/>
    <dgm:cxn modelId="{B7B82EDE-6672-45CE-AEB0-ED9B6A552D18}" type="presParOf" srcId="{31A6C732-6C82-4BAA-B2A3-C2B5FD15077C}" destId="{43F57B7A-EA1C-44E5-B9EF-79DA2C3163FF}" srcOrd="3" destOrd="0" presId="urn:microsoft.com/office/officeart/2005/8/layout/orgChart1"/>
    <dgm:cxn modelId="{C52A078E-479A-495E-B566-BE0EC690F3A8}" type="presParOf" srcId="{43F57B7A-EA1C-44E5-B9EF-79DA2C3163FF}" destId="{D5336AFE-4933-413D-A71C-819C08959BA9}" srcOrd="0" destOrd="0" presId="urn:microsoft.com/office/officeart/2005/8/layout/orgChart1"/>
    <dgm:cxn modelId="{B2429109-59EE-45AC-A2F9-AE56AE2C0DE9}" type="presParOf" srcId="{D5336AFE-4933-413D-A71C-819C08959BA9}" destId="{6852C385-54AC-488E-94AB-040C34F20BC6}" srcOrd="0" destOrd="0" presId="urn:microsoft.com/office/officeart/2005/8/layout/orgChart1"/>
    <dgm:cxn modelId="{E6E87E9E-6A62-44CC-B019-6A9EC45B3E83}" type="presParOf" srcId="{D5336AFE-4933-413D-A71C-819C08959BA9}" destId="{985FAC53-BBE9-477F-B0DC-8A15DEA8D6CF}" srcOrd="1" destOrd="0" presId="urn:microsoft.com/office/officeart/2005/8/layout/orgChart1"/>
    <dgm:cxn modelId="{48706A11-98D5-41C6-81FA-D5572730CAF9}" type="presParOf" srcId="{43F57B7A-EA1C-44E5-B9EF-79DA2C3163FF}" destId="{80EEE9B2-7CF0-450F-B19F-ADE70967C7C7}" srcOrd="1" destOrd="0" presId="urn:microsoft.com/office/officeart/2005/8/layout/orgChart1"/>
    <dgm:cxn modelId="{3F57D2B2-F17F-4606-8355-321EE7B6A447}" type="presParOf" srcId="{43F57B7A-EA1C-44E5-B9EF-79DA2C3163FF}" destId="{59EDD92B-E900-452A-B314-D81A2E28A1F0}" srcOrd="2" destOrd="0" presId="urn:microsoft.com/office/officeart/2005/8/layout/orgChart1"/>
    <dgm:cxn modelId="{72B783EC-D011-42A7-A2E7-75B3D86F080E}" type="presParOf" srcId="{31A6C732-6C82-4BAA-B2A3-C2B5FD15077C}" destId="{B7DCDD37-7F03-483C-8486-6CE429CE54EB}" srcOrd="4" destOrd="0" presId="urn:microsoft.com/office/officeart/2005/8/layout/orgChart1"/>
    <dgm:cxn modelId="{82A3C3CE-95B9-4B23-BDF4-DD262D9F8A6A}" type="presParOf" srcId="{31A6C732-6C82-4BAA-B2A3-C2B5FD15077C}" destId="{A61156F1-C28D-40C9-ABF6-B5398CBB3A98}" srcOrd="5" destOrd="0" presId="urn:microsoft.com/office/officeart/2005/8/layout/orgChart1"/>
    <dgm:cxn modelId="{150CB5BF-7E53-44DA-BE51-13F3971165A2}" type="presParOf" srcId="{A61156F1-C28D-40C9-ABF6-B5398CBB3A98}" destId="{4E577BEA-6F5E-4594-80B5-9514FE71C1C5}" srcOrd="0" destOrd="0" presId="urn:microsoft.com/office/officeart/2005/8/layout/orgChart1"/>
    <dgm:cxn modelId="{BF087376-2593-48BE-A1D6-DED8D1697D43}" type="presParOf" srcId="{4E577BEA-6F5E-4594-80B5-9514FE71C1C5}" destId="{85839BAD-02DA-47B9-8FA7-4EB2B408133F}" srcOrd="0" destOrd="0" presId="urn:microsoft.com/office/officeart/2005/8/layout/orgChart1"/>
    <dgm:cxn modelId="{AE3520B9-E1C1-4FBC-B95E-1CD2B8EBD463}" type="presParOf" srcId="{4E577BEA-6F5E-4594-80B5-9514FE71C1C5}" destId="{6B65810A-20DA-4C71-B3CB-34C1D27AC135}" srcOrd="1" destOrd="0" presId="urn:microsoft.com/office/officeart/2005/8/layout/orgChart1"/>
    <dgm:cxn modelId="{A41741DC-A41E-4F87-AEBD-2237F563422B}" type="presParOf" srcId="{A61156F1-C28D-40C9-ABF6-B5398CBB3A98}" destId="{D61307D4-79F2-421E-8998-45FD972C528B}" srcOrd="1" destOrd="0" presId="urn:microsoft.com/office/officeart/2005/8/layout/orgChart1"/>
    <dgm:cxn modelId="{6829238C-4382-4600-A0C3-4ACFAB4CC92F}" type="presParOf" srcId="{A61156F1-C28D-40C9-ABF6-B5398CBB3A98}" destId="{FC53C612-2567-44D6-B148-F818B30A5662}" srcOrd="2" destOrd="0" presId="urn:microsoft.com/office/officeart/2005/8/layout/orgChart1"/>
    <dgm:cxn modelId="{A62F9D50-1CD9-446E-B941-A7A8C5F104AF}" type="presParOf" srcId="{572E177B-38D5-4D05-92DA-AA7B81A3101E}" destId="{B481FF34-01AD-43D7-A07C-FDFD50AF5F2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348586-D079-43B7-B563-5ADBA9F295E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2BEFE8A9-B551-4C4D-924C-9C5247F7ADC9}">
      <dgm:prSet phldrT="[Text]" custT="1"/>
      <dgm:spPr>
        <a:solidFill>
          <a:schemeClr val="accent1">
            <a:hueOff val="0"/>
            <a:satOff val="0"/>
            <a:lumOff val="0"/>
            <a:alpha val="50000"/>
          </a:scheme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Weight</a:t>
          </a:r>
        </a:p>
      </dgm:t>
    </dgm:pt>
    <dgm:pt modelId="{F77A701B-4381-4A22-B0C5-86BFCB06A514}" type="parTrans" cxnId="{8F778CB9-1A86-49EC-B0B7-75B69387E9E2}">
      <dgm:prSet/>
      <dgm:spPr/>
      <dgm:t>
        <a:bodyPr/>
        <a:lstStyle/>
        <a:p>
          <a:endParaRPr lang="en-AU"/>
        </a:p>
      </dgm:t>
    </dgm:pt>
    <dgm:pt modelId="{8ED4F542-654A-4030-B78D-CDC0B34266A3}" type="sibTrans" cxnId="{8F778CB9-1A86-49EC-B0B7-75B69387E9E2}">
      <dgm:prSet/>
      <dgm:spPr/>
      <dgm:t>
        <a:bodyPr/>
        <a:lstStyle/>
        <a:p>
          <a:endParaRPr lang="en-AU"/>
        </a:p>
      </dgm:t>
    </dgm:pt>
    <dgm:pt modelId="{B7E07BE5-158B-4BAE-91F7-C6D86335ED36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Lower weight for increased acceleration and reduced cycle time</a:t>
          </a:r>
        </a:p>
      </dgm:t>
    </dgm:pt>
    <dgm:pt modelId="{5922EF7B-23DA-4167-9BCE-AA75AF44CBC6}" type="parTrans" cxnId="{59DBD91C-9557-442C-9D2D-3435E264B4AA}">
      <dgm:prSet/>
      <dgm:spPr/>
      <dgm:t>
        <a:bodyPr/>
        <a:lstStyle/>
        <a:p>
          <a:endParaRPr lang="en-AU"/>
        </a:p>
      </dgm:t>
    </dgm:pt>
    <dgm:pt modelId="{7B5F75C3-DC7F-46D9-93C5-6032F93B7195}" type="sibTrans" cxnId="{59DBD91C-9557-442C-9D2D-3435E264B4AA}">
      <dgm:prSet/>
      <dgm:spPr/>
      <dgm:t>
        <a:bodyPr/>
        <a:lstStyle/>
        <a:p>
          <a:endParaRPr lang="en-AU"/>
        </a:p>
      </dgm:t>
    </dgm:pt>
    <dgm:pt modelId="{850F554F-C202-4F14-B47F-DB9B432A0C97}">
      <dgm:prSet phldrT="[Text]" custT="1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Dimensions</a:t>
          </a:r>
        </a:p>
      </dgm:t>
    </dgm:pt>
    <dgm:pt modelId="{5DEE2204-0150-4D59-81F9-B74D52A6E8AB}" type="parTrans" cxnId="{F967C709-1DA7-4708-879E-B9ED4E94D63B}">
      <dgm:prSet/>
      <dgm:spPr/>
      <dgm:t>
        <a:bodyPr/>
        <a:lstStyle/>
        <a:p>
          <a:endParaRPr lang="en-AU"/>
        </a:p>
      </dgm:t>
    </dgm:pt>
    <dgm:pt modelId="{64B9A1A6-C6F9-4E6E-ADEF-0D69ED9577E8}" type="sibTrans" cxnId="{F967C709-1DA7-4708-879E-B9ED4E94D63B}">
      <dgm:prSet/>
      <dgm:spPr/>
      <dgm:t>
        <a:bodyPr/>
        <a:lstStyle/>
        <a:p>
          <a:endParaRPr lang="en-AU"/>
        </a:p>
      </dgm:t>
    </dgm:pt>
    <dgm:pt modelId="{65FFDC1E-C758-4335-94C5-E3076B67E3BA}">
      <dgm:prSet phldrT="[Text]" custT="1"/>
      <dgm:spPr/>
      <dgm:t>
        <a:bodyPr/>
        <a:lstStyle/>
        <a:p>
          <a:r>
            <a:rPr lang="en-AU" sz="1800" dirty="0" err="1">
              <a:solidFill>
                <a:schemeClr val="tx2"/>
              </a:solidFill>
            </a:rPr>
            <a:t>Workpiece</a:t>
          </a:r>
          <a:endParaRPr lang="en-AU" sz="1800" dirty="0">
            <a:solidFill>
              <a:schemeClr val="tx2"/>
            </a:solidFill>
          </a:endParaRPr>
        </a:p>
      </dgm:t>
    </dgm:pt>
    <dgm:pt modelId="{22F4D860-1C12-48AB-8967-35B7C7EFAB70}" type="parTrans" cxnId="{E7DF2378-4739-49F2-A8EA-0FA163DB5AE0}">
      <dgm:prSet/>
      <dgm:spPr/>
      <dgm:t>
        <a:bodyPr/>
        <a:lstStyle/>
        <a:p>
          <a:endParaRPr lang="en-AU"/>
        </a:p>
      </dgm:t>
    </dgm:pt>
    <dgm:pt modelId="{B451AE5B-D08F-422D-8683-B2BB679FBF82}" type="sibTrans" cxnId="{E7DF2378-4739-49F2-A8EA-0FA163DB5AE0}">
      <dgm:prSet/>
      <dgm:spPr/>
      <dgm:t>
        <a:bodyPr/>
        <a:lstStyle/>
        <a:p>
          <a:endParaRPr lang="en-AU"/>
        </a:p>
      </dgm:t>
    </dgm:pt>
    <dgm:pt modelId="{8040BF78-8F98-4400-B666-6D062BA14C37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Work area clearance</a:t>
          </a:r>
        </a:p>
      </dgm:t>
    </dgm:pt>
    <dgm:pt modelId="{FFD71DC7-E1F6-41CA-823C-09030FCCE922}" type="parTrans" cxnId="{B4A7F56B-588D-4CB9-A87F-3BFFAA3DADF5}">
      <dgm:prSet/>
      <dgm:spPr/>
      <dgm:t>
        <a:bodyPr/>
        <a:lstStyle/>
        <a:p>
          <a:endParaRPr lang="en-AU"/>
        </a:p>
      </dgm:t>
    </dgm:pt>
    <dgm:pt modelId="{D12D5458-D8E8-481E-8098-7A3C89285733}" type="sibTrans" cxnId="{B4A7F56B-588D-4CB9-A87F-3BFFAA3DADF5}">
      <dgm:prSet/>
      <dgm:spPr/>
      <dgm:t>
        <a:bodyPr/>
        <a:lstStyle/>
        <a:p>
          <a:endParaRPr lang="en-AU"/>
        </a:p>
      </dgm:t>
    </dgm:pt>
    <dgm:pt modelId="{ACF9CB29-1EDD-4805-BF8B-CE81B7327810}">
      <dgm:prSet phldrT="[Text]" custT="1"/>
      <dgm:spPr>
        <a:solidFill>
          <a:srgbClr val="FFFF00">
            <a:alpha val="50000"/>
          </a:srgb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Range of Parts</a:t>
          </a:r>
        </a:p>
      </dgm:t>
    </dgm:pt>
    <dgm:pt modelId="{E7917A11-B353-4E19-8580-8891BF6E4CF9}" type="parTrans" cxnId="{524D50DD-1299-4A78-A319-696B4236C9CB}">
      <dgm:prSet/>
      <dgm:spPr/>
      <dgm:t>
        <a:bodyPr/>
        <a:lstStyle/>
        <a:p>
          <a:endParaRPr lang="en-AU"/>
        </a:p>
      </dgm:t>
    </dgm:pt>
    <dgm:pt modelId="{6ECA4E6C-631E-4820-B375-B5DA14FDD7BA}" type="sibTrans" cxnId="{524D50DD-1299-4A78-A319-696B4236C9CB}">
      <dgm:prSet/>
      <dgm:spPr/>
      <dgm:t>
        <a:bodyPr/>
        <a:lstStyle/>
        <a:p>
          <a:endParaRPr lang="en-AU"/>
        </a:p>
      </dgm:t>
    </dgm:pt>
    <dgm:pt modelId="{525EC97C-889D-4536-A8D5-FE21176786C4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Adjustable </a:t>
          </a:r>
        </a:p>
      </dgm:t>
    </dgm:pt>
    <dgm:pt modelId="{5A0BE6CF-7815-4DEC-B284-F6857E05CF0C}" type="parTrans" cxnId="{E820EDE1-9D0A-4AF1-B1C0-8B1DCD841AD4}">
      <dgm:prSet/>
      <dgm:spPr/>
      <dgm:t>
        <a:bodyPr/>
        <a:lstStyle/>
        <a:p>
          <a:endParaRPr lang="en-AU"/>
        </a:p>
      </dgm:t>
    </dgm:pt>
    <dgm:pt modelId="{074B6D96-C01E-4A61-B23F-392DFDC6F1FC}" type="sibTrans" cxnId="{E820EDE1-9D0A-4AF1-B1C0-8B1DCD841AD4}">
      <dgm:prSet/>
      <dgm:spPr/>
      <dgm:t>
        <a:bodyPr/>
        <a:lstStyle/>
        <a:p>
          <a:endParaRPr lang="en-AU"/>
        </a:p>
      </dgm:t>
    </dgm:pt>
    <dgm:pt modelId="{38DA3595-E56B-4FF2-99CC-CA3C34D7899C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Usage of inserts</a:t>
          </a:r>
        </a:p>
      </dgm:t>
    </dgm:pt>
    <dgm:pt modelId="{06C7BDED-2B52-469B-8B04-5F1CF208B69C}" type="parTrans" cxnId="{341060B5-0619-4562-B1D4-E5712C4D7794}">
      <dgm:prSet/>
      <dgm:spPr/>
      <dgm:t>
        <a:bodyPr/>
        <a:lstStyle/>
        <a:p>
          <a:endParaRPr lang="en-AU"/>
        </a:p>
      </dgm:t>
    </dgm:pt>
    <dgm:pt modelId="{6A3B91AA-8E4D-4107-B9BD-C6D7B1F7C138}" type="sibTrans" cxnId="{341060B5-0619-4562-B1D4-E5712C4D7794}">
      <dgm:prSet/>
      <dgm:spPr/>
      <dgm:t>
        <a:bodyPr/>
        <a:lstStyle/>
        <a:p>
          <a:endParaRPr lang="en-AU"/>
        </a:p>
      </dgm:t>
    </dgm:pt>
    <dgm:pt modelId="{863AAAE2-5917-47A8-8AC5-5C1EA3AC814A}">
      <dgm:prSet phldrT="[Text]" custT="1"/>
      <dgm:spPr>
        <a:solidFill>
          <a:srgbClr val="00B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Rigidity</a:t>
          </a:r>
        </a:p>
      </dgm:t>
    </dgm:pt>
    <dgm:pt modelId="{BF8D2F97-9E4F-4CB2-ABBC-C79480F589E9}" type="parTrans" cxnId="{5F5DB37E-9578-414A-82AA-A1B9F9539D6E}">
      <dgm:prSet/>
      <dgm:spPr/>
      <dgm:t>
        <a:bodyPr/>
        <a:lstStyle/>
        <a:p>
          <a:endParaRPr lang="en-AU"/>
        </a:p>
      </dgm:t>
    </dgm:pt>
    <dgm:pt modelId="{DDE82D65-C3DF-40EB-AE50-BE6ED936C314}" type="sibTrans" cxnId="{5F5DB37E-9578-414A-82AA-A1B9F9539D6E}">
      <dgm:prSet/>
      <dgm:spPr/>
      <dgm:t>
        <a:bodyPr/>
        <a:lstStyle/>
        <a:p>
          <a:endParaRPr lang="en-AU"/>
        </a:p>
      </dgm:t>
    </dgm:pt>
    <dgm:pt modelId="{FDF734D7-75C6-48B9-B06F-9FD56E48AD08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Maintain accuracy</a:t>
          </a:r>
        </a:p>
      </dgm:t>
    </dgm:pt>
    <dgm:pt modelId="{2E89A1EA-7313-4226-9CD3-1B94538B9F6E}" type="parTrans" cxnId="{5F610C5D-0FD0-4286-8BBC-1F42431F3C8D}">
      <dgm:prSet/>
      <dgm:spPr/>
      <dgm:t>
        <a:bodyPr/>
        <a:lstStyle/>
        <a:p>
          <a:endParaRPr lang="en-AU"/>
        </a:p>
      </dgm:t>
    </dgm:pt>
    <dgm:pt modelId="{476E147D-A898-4E09-B262-08B5BDD39C4A}" type="sibTrans" cxnId="{5F610C5D-0FD0-4286-8BBC-1F42431F3C8D}">
      <dgm:prSet/>
      <dgm:spPr/>
      <dgm:t>
        <a:bodyPr/>
        <a:lstStyle/>
        <a:p>
          <a:endParaRPr lang="en-AU"/>
        </a:p>
      </dgm:t>
    </dgm:pt>
    <dgm:pt modelId="{66F886E4-A0CF-4255-8C3A-53DC786B34EB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Reduce vibrations</a:t>
          </a:r>
        </a:p>
      </dgm:t>
    </dgm:pt>
    <dgm:pt modelId="{87FD9959-78D3-429F-93E3-669D58AD6199}" type="parTrans" cxnId="{126C33D3-E139-4D2C-BFE7-D06B73EFD418}">
      <dgm:prSet/>
      <dgm:spPr/>
      <dgm:t>
        <a:bodyPr/>
        <a:lstStyle/>
        <a:p>
          <a:endParaRPr lang="en-AU"/>
        </a:p>
      </dgm:t>
    </dgm:pt>
    <dgm:pt modelId="{165AB12E-D635-4486-B482-948695BAFC82}" type="sibTrans" cxnId="{126C33D3-E139-4D2C-BFE7-D06B73EFD418}">
      <dgm:prSet/>
      <dgm:spPr/>
      <dgm:t>
        <a:bodyPr/>
        <a:lstStyle/>
        <a:p>
          <a:endParaRPr lang="en-AU"/>
        </a:p>
      </dgm:t>
    </dgm:pt>
    <dgm:pt modelId="{25F95D7C-AB31-46C5-9057-1A5BB3E89231}">
      <dgm:prSet phldrT="[Text]" custT="1"/>
      <dgm:spPr>
        <a:solidFill>
          <a:srgbClr val="0070C0">
            <a:alpha val="50000"/>
          </a:srgb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Force level</a:t>
          </a:r>
        </a:p>
      </dgm:t>
    </dgm:pt>
    <dgm:pt modelId="{3CA36CB6-E44F-4202-BDA4-671A4931C49E}" type="parTrans" cxnId="{4F05A8A7-44DF-4301-A77F-1055C21248E4}">
      <dgm:prSet/>
      <dgm:spPr/>
      <dgm:t>
        <a:bodyPr/>
        <a:lstStyle/>
        <a:p>
          <a:endParaRPr lang="en-AU"/>
        </a:p>
      </dgm:t>
    </dgm:pt>
    <dgm:pt modelId="{E87191F5-B3E8-4D76-8637-7A9C51175396}" type="sibTrans" cxnId="{4F05A8A7-44DF-4301-A77F-1055C21248E4}">
      <dgm:prSet/>
      <dgm:spPr/>
      <dgm:t>
        <a:bodyPr/>
        <a:lstStyle/>
        <a:p>
          <a:endParaRPr lang="en-AU"/>
        </a:p>
      </dgm:t>
    </dgm:pt>
    <dgm:pt modelId="{57ED8E80-68AF-4A0B-9107-344438E6580D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Maximum force for safety / </a:t>
          </a:r>
          <a:r>
            <a:rPr lang="en-AU" sz="1800" dirty="0" err="1">
              <a:solidFill>
                <a:schemeClr val="tx2"/>
              </a:solidFill>
            </a:rPr>
            <a:t>workpiece</a:t>
          </a:r>
          <a:endParaRPr lang="en-AU" sz="1800" dirty="0">
            <a:solidFill>
              <a:schemeClr val="tx2"/>
            </a:solidFill>
          </a:endParaRPr>
        </a:p>
      </dgm:t>
    </dgm:pt>
    <dgm:pt modelId="{A40E01D6-F7EB-4DD8-8686-09D41A644C13}" type="parTrans" cxnId="{0002DA8D-3CE7-4778-B443-A020A033182A}">
      <dgm:prSet/>
      <dgm:spPr/>
      <dgm:t>
        <a:bodyPr/>
        <a:lstStyle/>
        <a:p>
          <a:endParaRPr lang="en-AU"/>
        </a:p>
      </dgm:t>
    </dgm:pt>
    <dgm:pt modelId="{9A510C9B-7F2A-4622-9684-C8DC74B916DD}" type="sibTrans" cxnId="{0002DA8D-3CE7-4778-B443-A020A033182A}">
      <dgm:prSet/>
      <dgm:spPr/>
      <dgm:t>
        <a:bodyPr/>
        <a:lstStyle/>
        <a:p>
          <a:endParaRPr lang="en-AU"/>
        </a:p>
      </dgm:t>
    </dgm:pt>
    <dgm:pt modelId="{CCA5A9F0-0E59-4E31-A802-DA31B4971713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Minimum force for gripping</a:t>
          </a:r>
        </a:p>
      </dgm:t>
    </dgm:pt>
    <dgm:pt modelId="{0963E51C-5A51-4948-83A7-05CE908AB041}" type="parTrans" cxnId="{AAEB29ED-3E2D-4D77-BF98-159CB0BBD9B6}">
      <dgm:prSet/>
      <dgm:spPr/>
      <dgm:t>
        <a:bodyPr/>
        <a:lstStyle/>
        <a:p>
          <a:endParaRPr lang="en-AU"/>
        </a:p>
      </dgm:t>
    </dgm:pt>
    <dgm:pt modelId="{66C1CBA4-1356-43ED-851A-62B7B5894375}" type="sibTrans" cxnId="{AAEB29ED-3E2D-4D77-BF98-159CB0BBD9B6}">
      <dgm:prSet/>
      <dgm:spPr/>
      <dgm:t>
        <a:bodyPr/>
        <a:lstStyle/>
        <a:p>
          <a:endParaRPr lang="en-AU"/>
        </a:p>
      </dgm:t>
    </dgm:pt>
    <dgm:pt modelId="{05F5BCF7-5F04-405E-93C3-B948266725AC}" type="pres">
      <dgm:prSet presAssocID="{B1348586-D079-43B7-B563-5ADBA9F295E7}" presName="Name0" presStyleCnt="0">
        <dgm:presLayoutVars>
          <dgm:dir/>
          <dgm:animLvl val="lvl"/>
          <dgm:resizeHandles val="exact"/>
        </dgm:presLayoutVars>
      </dgm:prSet>
      <dgm:spPr/>
    </dgm:pt>
    <dgm:pt modelId="{A499CA17-FDBB-46C9-B426-495700B76000}" type="pres">
      <dgm:prSet presAssocID="{2BEFE8A9-B551-4C4D-924C-9C5247F7ADC9}" presName="linNode" presStyleCnt="0"/>
      <dgm:spPr/>
    </dgm:pt>
    <dgm:pt modelId="{8843A730-3624-4B14-942B-8BF3B2F921B5}" type="pres">
      <dgm:prSet presAssocID="{2BEFE8A9-B551-4C4D-924C-9C5247F7ADC9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AED8F7D-CFD2-42BE-A289-D8E01CED0987}" type="pres">
      <dgm:prSet presAssocID="{2BEFE8A9-B551-4C4D-924C-9C5247F7ADC9}" presName="descendantText" presStyleLbl="alignAccFollowNode1" presStyleIdx="0" presStyleCnt="5">
        <dgm:presLayoutVars>
          <dgm:bulletEnabled val="1"/>
        </dgm:presLayoutVars>
      </dgm:prSet>
      <dgm:spPr/>
    </dgm:pt>
    <dgm:pt modelId="{191E8F5B-2DB4-4A3F-AB12-7A3EA6FDD9A3}" type="pres">
      <dgm:prSet presAssocID="{8ED4F542-654A-4030-B78D-CDC0B34266A3}" presName="sp" presStyleCnt="0"/>
      <dgm:spPr/>
    </dgm:pt>
    <dgm:pt modelId="{8D539BB5-0C8B-4D2E-B9A0-6C0449463EC9}" type="pres">
      <dgm:prSet presAssocID="{850F554F-C202-4F14-B47F-DB9B432A0C97}" presName="linNode" presStyleCnt="0"/>
      <dgm:spPr/>
    </dgm:pt>
    <dgm:pt modelId="{0B18AA92-8D78-427A-8371-FD6DDE05369E}" type="pres">
      <dgm:prSet presAssocID="{850F554F-C202-4F14-B47F-DB9B432A0C9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66E1FFE4-C7C0-47BC-BD73-979D4102359F}" type="pres">
      <dgm:prSet presAssocID="{850F554F-C202-4F14-B47F-DB9B432A0C97}" presName="descendantText" presStyleLbl="alignAccFollowNode1" presStyleIdx="1" presStyleCnt="5">
        <dgm:presLayoutVars>
          <dgm:bulletEnabled val="1"/>
        </dgm:presLayoutVars>
      </dgm:prSet>
      <dgm:spPr/>
    </dgm:pt>
    <dgm:pt modelId="{DCB04D32-4003-44B4-99D8-A03A7328805F}" type="pres">
      <dgm:prSet presAssocID="{64B9A1A6-C6F9-4E6E-ADEF-0D69ED9577E8}" presName="sp" presStyleCnt="0"/>
      <dgm:spPr/>
    </dgm:pt>
    <dgm:pt modelId="{6867B2DB-2DC7-4A0B-A03F-1AB9A873DB94}" type="pres">
      <dgm:prSet presAssocID="{ACF9CB29-1EDD-4805-BF8B-CE81B7327810}" presName="linNode" presStyleCnt="0"/>
      <dgm:spPr/>
    </dgm:pt>
    <dgm:pt modelId="{B30513B7-FAAE-45E7-AF9D-89E7E01C841C}" type="pres">
      <dgm:prSet presAssocID="{ACF9CB29-1EDD-4805-BF8B-CE81B732781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31731F7-0DB5-46D2-9053-E014A5509278}" type="pres">
      <dgm:prSet presAssocID="{ACF9CB29-1EDD-4805-BF8B-CE81B7327810}" presName="descendantText" presStyleLbl="alignAccFollowNode1" presStyleIdx="2" presStyleCnt="5">
        <dgm:presLayoutVars>
          <dgm:bulletEnabled val="1"/>
        </dgm:presLayoutVars>
      </dgm:prSet>
      <dgm:spPr/>
    </dgm:pt>
    <dgm:pt modelId="{C5F1BDF9-7674-415E-9195-84935895B230}" type="pres">
      <dgm:prSet presAssocID="{6ECA4E6C-631E-4820-B375-B5DA14FDD7BA}" presName="sp" presStyleCnt="0"/>
      <dgm:spPr/>
    </dgm:pt>
    <dgm:pt modelId="{E4D2BC95-5874-489F-A85A-BF2091BFC083}" type="pres">
      <dgm:prSet presAssocID="{863AAAE2-5917-47A8-8AC5-5C1EA3AC814A}" presName="linNode" presStyleCnt="0"/>
      <dgm:spPr/>
    </dgm:pt>
    <dgm:pt modelId="{FB153567-B23D-45BA-8B1C-65BDA3B2F9FB}" type="pres">
      <dgm:prSet presAssocID="{863AAAE2-5917-47A8-8AC5-5C1EA3AC814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7A449D7-1828-4BB6-A5E7-6C618F1B575C}" type="pres">
      <dgm:prSet presAssocID="{863AAAE2-5917-47A8-8AC5-5C1EA3AC814A}" presName="descendantText" presStyleLbl="alignAccFollowNode1" presStyleIdx="3" presStyleCnt="5">
        <dgm:presLayoutVars>
          <dgm:bulletEnabled val="1"/>
        </dgm:presLayoutVars>
      </dgm:prSet>
      <dgm:spPr/>
    </dgm:pt>
    <dgm:pt modelId="{F8E470A4-9B8E-4DB3-BA8E-99AD50F386BB}" type="pres">
      <dgm:prSet presAssocID="{DDE82D65-C3DF-40EB-AE50-BE6ED936C314}" presName="sp" presStyleCnt="0"/>
      <dgm:spPr/>
    </dgm:pt>
    <dgm:pt modelId="{F37662C2-375C-438D-82F2-F018782BB360}" type="pres">
      <dgm:prSet presAssocID="{25F95D7C-AB31-46C5-9057-1A5BB3E89231}" presName="linNode" presStyleCnt="0"/>
      <dgm:spPr/>
    </dgm:pt>
    <dgm:pt modelId="{A81E1B5A-D7BE-448D-A51F-04D9AE718BE8}" type="pres">
      <dgm:prSet presAssocID="{25F95D7C-AB31-46C5-9057-1A5BB3E89231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BF6412E-3CFC-410D-825F-CF28FAA853CE}" type="pres">
      <dgm:prSet presAssocID="{25F95D7C-AB31-46C5-9057-1A5BB3E8923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F967C709-1DA7-4708-879E-B9ED4E94D63B}" srcId="{B1348586-D079-43B7-B563-5ADBA9F295E7}" destId="{850F554F-C202-4F14-B47F-DB9B432A0C97}" srcOrd="1" destOrd="0" parTransId="{5DEE2204-0150-4D59-81F9-B74D52A6E8AB}" sibTransId="{64B9A1A6-C6F9-4E6E-ADEF-0D69ED9577E8}"/>
    <dgm:cxn modelId="{43FA2312-DA74-45A9-84C2-B4FE4816241E}" type="presOf" srcId="{ACF9CB29-1EDD-4805-BF8B-CE81B7327810}" destId="{B30513B7-FAAE-45E7-AF9D-89E7E01C841C}" srcOrd="0" destOrd="0" presId="urn:microsoft.com/office/officeart/2005/8/layout/vList5"/>
    <dgm:cxn modelId="{5CDEE616-20C8-48AA-9725-21EEB8B64E2D}" type="presOf" srcId="{2BEFE8A9-B551-4C4D-924C-9C5247F7ADC9}" destId="{8843A730-3624-4B14-942B-8BF3B2F921B5}" srcOrd="0" destOrd="0" presId="urn:microsoft.com/office/officeart/2005/8/layout/vList5"/>
    <dgm:cxn modelId="{59DBD91C-9557-442C-9D2D-3435E264B4AA}" srcId="{2BEFE8A9-B551-4C4D-924C-9C5247F7ADC9}" destId="{B7E07BE5-158B-4BAE-91F7-C6D86335ED36}" srcOrd="0" destOrd="0" parTransId="{5922EF7B-23DA-4167-9BCE-AA75AF44CBC6}" sibTransId="{7B5F75C3-DC7F-46D9-93C5-6032F93B7195}"/>
    <dgm:cxn modelId="{5F610C5D-0FD0-4286-8BBC-1F42431F3C8D}" srcId="{863AAAE2-5917-47A8-8AC5-5C1EA3AC814A}" destId="{FDF734D7-75C6-48B9-B06F-9FD56E48AD08}" srcOrd="0" destOrd="0" parTransId="{2E89A1EA-7313-4226-9CD3-1B94538B9F6E}" sibTransId="{476E147D-A898-4E09-B262-08B5BDD39C4A}"/>
    <dgm:cxn modelId="{A9768667-D2CF-40B0-8E5A-6C5B367900C2}" type="presOf" srcId="{57ED8E80-68AF-4A0B-9107-344438E6580D}" destId="{EBF6412E-3CFC-410D-825F-CF28FAA853CE}" srcOrd="0" destOrd="0" presId="urn:microsoft.com/office/officeart/2005/8/layout/vList5"/>
    <dgm:cxn modelId="{0D57D747-6F06-4EEC-9885-5356EF815616}" type="presOf" srcId="{B1348586-D079-43B7-B563-5ADBA9F295E7}" destId="{05F5BCF7-5F04-405E-93C3-B948266725AC}" srcOrd="0" destOrd="0" presId="urn:microsoft.com/office/officeart/2005/8/layout/vList5"/>
    <dgm:cxn modelId="{B4A7F56B-588D-4CB9-A87F-3BFFAA3DADF5}" srcId="{850F554F-C202-4F14-B47F-DB9B432A0C97}" destId="{8040BF78-8F98-4400-B666-6D062BA14C37}" srcOrd="1" destOrd="0" parTransId="{FFD71DC7-E1F6-41CA-823C-09030FCCE922}" sibTransId="{D12D5458-D8E8-481E-8098-7A3C89285733}"/>
    <dgm:cxn modelId="{928B3153-1A3D-4B50-AC78-978818A82F04}" type="presOf" srcId="{66F886E4-A0CF-4255-8C3A-53DC786B34EB}" destId="{E7A449D7-1828-4BB6-A5E7-6C618F1B575C}" srcOrd="0" destOrd="1" presId="urn:microsoft.com/office/officeart/2005/8/layout/vList5"/>
    <dgm:cxn modelId="{A2E6CD75-CA38-41A9-93B5-6D0B6E0C21B6}" type="presOf" srcId="{850F554F-C202-4F14-B47F-DB9B432A0C97}" destId="{0B18AA92-8D78-427A-8371-FD6DDE05369E}" srcOrd="0" destOrd="0" presId="urn:microsoft.com/office/officeart/2005/8/layout/vList5"/>
    <dgm:cxn modelId="{E7DF2378-4739-49F2-A8EA-0FA163DB5AE0}" srcId="{850F554F-C202-4F14-B47F-DB9B432A0C97}" destId="{65FFDC1E-C758-4335-94C5-E3076B67E3BA}" srcOrd="0" destOrd="0" parTransId="{22F4D860-1C12-48AB-8967-35B7C7EFAB70}" sibTransId="{B451AE5B-D08F-422D-8683-B2BB679FBF82}"/>
    <dgm:cxn modelId="{5F5DB37E-9578-414A-82AA-A1B9F9539D6E}" srcId="{B1348586-D079-43B7-B563-5ADBA9F295E7}" destId="{863AAAE2-5917-47A8-8AC5-5C1EA3AC814A}" srcOrd="3" destOrd="0" parTransId="{BF8D2F97-9E4F-4CB2-ABBC-C79480F589E9}" sibTransId="{DDE82D65-C3DF-40EB-AE50-BE6ED936C314}"/>
    <dgm:cxn modelId="{0AA7F089-237E-4290-9863-0F8EB949C7EC}" type="presOf" srcId="{65FFDC1E-C758-4335-94C5-E3076B67E3BA}" destId="{66E1FFE4-C7C0-47BC-BD73-979D4102359F}" srcOrd="0" destOrd="0" presId="urn:microsoft.com/office/officeart/2005/8/layout/vList5"/>
    <dgm:cxn modelId="{0002DA8D-3CE7-4778-B443-A020A033182A}" srcId="{25F95D7C-AB31-46C5-9057-1A5BB3E89231}" destId="{57ED8E80-68AF-4A0B-9107-344438E6580D}" srcOrd="0" destOrd="0" parTransId="{A40E01D6-F7EB-4DD8-8686-09D41A644C13}" sibTransId="{9A510C9B-7F2A-4622-9684-C8DC74B916DD}"/>
    <dgm:cxn modelId="{8772CD90-8B3F-4ED8-A790-CCF1F5508605}" type="presOf" srcId="{863AAAE2-5917-47A8-8AC5-5C1EA3AC814A}" destId="{FB153567-B23D-45BA-8B1C-65BDA3B2F9FB}" srcOrd="0" destOrd="0" presId="urn:microsoft.com/office/officeart/2005/8/layout/vList5"/>
    <dgm:cxn modelId="{4F05A8A7-44DF-4301-A77F-1055C21248E4}" srcId="{B1348586-D079-43B7-B563-5ADBA9F295E7}" destId="{25F95D7C-AB31-46C5-9057-1A5BB3E89231}" srcOrd="4" destOrd="0" parTransId="{3CA36CB6-E44F-4202-BDA4-671A4931C49E}" sibTransId="{E87191F5-B3E8-4D76-8637-7A9C51175396}"/>
    <dgm:cxn modelId="{341060B5-0619-4562-B1D4-E5712C4D7794}" srcId="{ACF9CB29-1EDD-4805-BF8B-CE81B7327810}" destId="{38DA3595-E56B-4FF2-99CC-CA3C34D7899C}" srcOrd="1" destOrd="0" parTransId="{06C7BDED-2B52-469B-8B04-5F1CF208B69C}" sibTransId="{6A3B91AA-8E4D-4107-B9BD-C6D7B1F7C138}"/>
    <dgm:cxn modelId="{8F778CB9-1A86-49EC-B0B7-75B69387E9E2}" srcId="{B1348586-D079-43B7-B563-5ADBA9F295E7}" destId="{2BEFE8A9-B551-4C4D-924C-9C5247F7ADC9}" srcOrd="0" destOrd="0" parTransId="{F77A701B-4381-4A22-B0C5-86BFCB06A514}" sibTransId="{8ED4F542-654A-4030-B78D-CDC0B34266A3}"/>
    <dgm:cxn modelId="{E84B7EBD-EBBA-4668-BBEC-0A4AE5C70AA0}" type="presOf" srcId="{25F95D7C-AB31-46C5-9057-1A5BB3E89231}" destId="{A81E1B5A-D7BE-448D-A51F-04D9AE718BE8}" srcOrd="0" destOrd="0" presId="urn:microsoft.com/office/officeart/2005/8/layout/vList5"/>
    <dgm:cxn modelId="{F3C98BC4-745E-47E6-BEAA-98FEC39119FC}" type="presOf" srcId="{FDF734D7-75C6-48B9-B06F-9FD56E48AD08}" destId="{E7A449D7-1828-4BB6-A5E7-6C618F1B575C}" srcOrd="0" destOrd="0" presId="urn:microsoft.com/office/officeart/2005/8/layout/vList5"/>
    <dgm:cxn modelId="{D96E84C7-DCD7-4F27-A4DF-8B303773A6F7}" type="presOf" srcId="{38DA3595-E56B-4FF2-99CC-CA3C34D7899C}" destId="{331731F7-0DB5-46D2-9053-E014A5509278}" srcOrd="0" destOrd="1" presId="urn:microsoft.com/office/officeart/2005/8/layout/vList5"/>
    <dgm:cxn modelId="{126C33D3-E139-4D2C-BFE7-D06B73EFD418}" srcId="{863AAAE2-5917-47A8-8AC5-5C1EA3AC814A}" destId="{66F886E4-A0CF-4255-8C3A-53DC786B34EB}" srcOrd="1" destOrd="0" parTransId="{87FD9959-78D3-429F-93E3-669D58AD6199}" sibTransId="{165AB12E-D635-4486-B482-948695BAFC82}"/>
    <dgm:cxn modelId="{C741D4DB-9CF5-416A-84E7-15A15E6633BC}" type="presOf" srcId="{B7E07BE5-158B-4BAE-91F7-C6D86335ED36}" destId="{BAED8F7D-CFD2-42BE-A289-D8E01CED0987}" srcOrd="0" destOrd="0" presId="urn:microsoft.com/office/officeart/2005/8/layout/vList5"/>
    <dgm:cxn modelId="{524D50DD-1299-4A78-A319-696B4236C9CB}" srcId="{B1348586-D079-43B7-B563-5ADBA9F295E7}" destId="{ACF9CB29-1EDD-4805-BF8B-CE81B7327810}" srcOrd="2" destOrd="0" parTransId="{E7917A11-B353-4E19-8580-8891BF6E4CF9}" sibTransId="{6ECA4E6C-631E-4820-B375-B5DA14FDD7BA}"/>
    <dgm:cxn modelId="{E820EDE1-9D0A-4AF1-B1C0-8B1DCD841AD4}" srcId="{ACF9CB29-1EDD-4805-BF8B-CE81B7327810}" destId="{525EC97C-889D-4536-A8D5-FE21176786C4}" srcOrd="0" destOrd="0" parTransId="{5A0BE6CF-7815-4DEC-B284-F6857E05CF0C}" sibTransId="{074B6D96-C01E-4A61-B23F-392DFDC6F1FC}"/>
    <dgm:cxn modelId="{991898E6-D765-4308-A034-45D59DB6E74D}" type="presOf" srcId="{CCA5A9F0-0E59-4E31-A802-DA31B4971713}" destId="{EBF6412E-3CFC-410D-825F-CF28FAA853CE}" srcOrd="0" destOrd="1" presId="urn:microsoft.com/office/officeart/2005/8/layout/vList5"/>
    <dgm:cxn modelId="{59E7FEEC-A2DA-45DB-A27D-AA1A667F624A}" type="presOf" srcId="{525EC97C-889D-4536-A8D5-FE21176786C4}" destId="{331731F7-0DB5-46D2-9053-E014A5509278}" srcOrd="0" destOrd="0" presId="urn:microsoft.com/office/officeart/2005/8/layout/vList5"/>
    <dgm:cxn modelId="{AAEB29ED-3E2D-4D77-BF98-159CB0BBD9B6}" srcId="{25F95D7C-AB31-46C5-9057-1A5BB3E89231}" destId="{CCA5A9F0-0E59-4E31-A802-DA31B4971713}" srcOrd="1" destOrd="0" parTransId="{0963E51C-5A51-4948-83A7-05CE908AB041}" sibTransId="{66C1CBA4-1356-43ED-851A-62B7B5894375}"/>
    <dgm:cxn modelId="{F09B62F8-821E-42C3-8B0C-2508232FBA5B}" type="presOf" srcId="{8040BF78-8F98-4400-B666-6D062BA14C37}" destId="{66E1FFE4-C7C0-47BC-BD73-979D4102359F}" srcOrd="0" destOrd="1" presId="urn:microsoft.com/office/officeart/2005/8/layout/vList5"/>
    <dgm:cxn modelId="{DF2CADF2-F332-4AAF-AE5F-A6E5B51D4ED8}" type="presParOf" srcId="{05F5BCF7-5F04-405E-93C3-B948266725AC}" destId="{A499CA17-FDBB-46C9-B426-495700B76000}" srcOrd="0" destOrd="0" presId="urn:microsoft.com/office/officeart/2005/8/layout/vList5"/>
    <dgm:cxn modelId="{30FAD680-0646-4E10-B513-F1F10B3150BD}" type="presParOf" srcId="{A499CA17-FDBB-46C9-B426-495700B76000}" destId="{8843A730-3624-4B14-942B-8BF3B2F921B5}" srcOrd="0" destOrd="0" presId="urn:microsoft.com/office/officeart/2005/8/layout/vList5"/>
    <dgm:cxn modelId="{086A1E9D-D96D-48D8-A37C-DEA59E26C0E0}" type="presParOf" srcId="{A499CA17-FDBB-46C9-B426-495700B76000}" destId="{BAED8F7D-CFD2-42BE-A289-D8E01CED0987}" srcOrd="1" destOrd="0" presId="urn:microsoft.com/office/officeart/2005/8/layout/vList5"/>
    <dgm:cxn modelId="{7100B284-BCBF-48B9-895D-006692D6984A}" type="presParOf" srcId="{05F5BCF7-5F04-405E-93C3-B948266725AC}" destId="{191E8F5B-2DB4-4A3F-AB12-7A3EA6FDD9A3}" srcOrd="1" destOrd="0" presId="urn:microsoft.com/office/officeart/2005/8/layout/vList5"/>
    <dgm:cxn modelId="{7B4BACF7-5450-42E8-9851-89A2E3CD6F03}" type="presParOf" srcId="{05F5BCF7-5F04-405E-93C3-B948266725AC}" destId="{8D539BB5-0C8B-4D2E-B9A0-6C0449463EC9}" srcOrd="2" destOrd="0" presId="urn:microsoft.com/office/officeart/2005/8/layout/vList5"/>
    <dgm:cxn modelId="{871D670C-05C1-4812-B170-B37FE92E0646}" type="presParOf" srcId="{8D539BB5-0C8B-4D2E-B9A0-6C0449463EC9}" destId="{0B18AA92-8D78-427A-8371-FD6DDE05369E}" srcOrd="0" destOrd="0" presId="urn:microsoft.com/office/officeart/2005/8/layout/vList5"/>
    <dgm:cxn modelId="{4C031B4B-996A-47B9-AC64-89186FE32D0C}" type="presParOf" srcId="{8D539BB5-0C8B-4D2E-B9A0-6C0449463EC9}" destId="{66E1FFE4-C7C0-47BC-BD73-979D4102359F}" srcOrd="1" destOrd="0" presId="urn:microsoft.com/office/officeart/2005/8/layout/vList5"/>
    <dgm:cxn modelId="{E1BF69CE-22C4-45B8-B392-432D41104699}" type="presParOf" srcId="{05F5BCF7-5F04-405E-93C3-B948266725AC}" destId="{DCB04D32-4003-44B4-99D8-A03A7328805F}" srcOrd="3" destOrd="0" presId="urn:microsoft.com/office/officeart/2005/8/layout/vList5"/>
    <dgm:cxn modelId="{7E4C5AE0-B6A4-431D-B157-CF4BC90898EA}" type="presParOf" srcId="{05F5BCF7-5F04-405E-93C3-B948266725AC}" destId="{6867B2DB-2DC7-4A0B-A03F-1AB9A873DB94}" srcOrd="4" destOrd="0" presId="urn:microsoft.com/office/officeart/2005/8/layout/vList5"/>
    <dgm:cxn modelId="{74EB3DBD-CE51-48BF-B109-56F04462DF94}" type="presParOf" srcId="{6867B2DB-2DC7-4A0B-A03F-1AB9A873DB94}" destId="{B30513B7-FAAE-45E7-AF9D-89E7E01C841C}" srcOrd="0" destOrd="0" presId="urn:microsoft.com/office/officeart/2005/8/layout/vList5"/>
    <dgm:cxn modelId="{7E1BA4BC-8770-412D-AC7A-B06831E876F1}" type="presParOf" srcId="{6867B2DB-2DC7-4A0B-A03F-1AB9A873DB94}" destId="{331731F7-0DB5-46D2-9053-E014A5509278}" srcOrd="1" destOrd="0" presId="urn:microsoft.com/office/officeart/2005/8/layout/vList5"/>
    <dgm:cxn modelId="{31FD46A2-49E4-48AD-9580-970A220AC1D1}" type="presParOf" srcId="{05F5BCF7-5F04-405E-93C3-B948266725AC}" destId="{C5F1BDF9-7674-415E-9195-84935895B230}" srcOrd="5" destOrd="0" presId="urn:microsoft.com/office/officeart/2005/8/layout/vList5"/>
    <dgm:cxn modelId="{8F1B59CE-52DA-47B5-A69C-3F6E37A6C519}" type="presParOf" srcId="{05F5BCF7-5F04-405E-93C3-B948266725AC}" destId="{E4D2BC95-5874-489F-A85A-BF2091BFC083}" srcOrd="6" destOrd="0" presId="urn:microsoft.com/office/officeart/2005/8/layout/vList5"/>
    <dgm:cxn modelId="{23D02555-7C9E-47EA-AA1C-1B8879C49F50}" type="presParOf" srcId="{E4D2BC95-5874-489F-A85A-BF2091BFC083}" destId="{FB153567-B23D-45BA-8B1C-65BDA3B2F9FB}" srcOrd="0" destOrd="0" presId="urn:microsoft.com/office/officeart/2005/8/layout/vList5"/>
    <dgm:cxn modelId="{93293A86-3B14-452B-BFCA-3D33F6BC4879}" type="presParOf" srcId="{E4D2BC95-5874-489F-A85A-BF2091BFC083}" destId="{E7A449D7-1828-4BB6-A5E7-6C618F1B575C}" srcOrd="1" destOrd="0" presId="urn:microsoft.com/office/officeart/2005/8/layout/vList5"/>
    <dgm:cxn modelId="{9F98D6A6-25D8-4262-A2F4-047C924DE46C}" type="presParOf" srcId="{05F5BCF7-5F04-405E-93C3-B948266725AC}" destId="{F8E470A4-9B8E-4DB3-BA8E-99AD50F386BB}" srcOrd="7" destOrd="0" presId="urn:microsoft.com/office/officeart/2005/8/layout/vList5"/>
    <dgm:cxn modelId="{604D27E7-1F7E-418C-95BA-3D9DFF685663}" type="presParOf" srcId="{05F5BCF7-5F04-405E-93C3-B948266725AC}" destId="{F37662C2-375C-438D-82F2-F018782BB360}" srcOrd="8" destOrd="0" presId="urn:microsoft.com/office/officeart/2005/8/layout/vList5"/>
    <dgm:cxn modelId="{5C519F34-F718-4C8D-B064-6AB8FEAE319B}" type="presParOf" srcId="{F37662C2-375C-438D-82F2-F018782BB360}" destId="{A81E1B5A-D7BE-448D-A51F-04D9AE718BE8}" srcOrd="0" destOrd="0" presId="urn:microsoft.com/office/officeart/2005/8/layout/vList5"/>
    <dgm:cxn modelId="{A0EB6AB0-5E23-48E2-A726-714CA485774F}" type="presParOf" srcId="{F37662C2-375C-438D-82F2-F018782BB360}" destId="{EBF6412E-3CFC-410D-825F-CF28FAA853C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348586-D079-43B7-B563-5ADBA9F295E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2BEFE8A9-B551-4C4D-924C-9C5247F7ADC9}">
      <dgm:prSet phldrT="[Text]" custT="1"/>
      <dgm:spPr>
        <a:solidFill>
          <a:schemeClr val="accent1">
            <a:hueOff val="0"/>
            <a:satOff val="0"/>
            <a:lumOff val="0"/>
            <a:alpha val="50000"/>
          </a:scheme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Maintenance</a:t>
          </a:r>
        </a:p>
      </dgm:t>
    </dgm:pt>
    <dgm:pt modelId="{F77A701B-4381-4A22-B0C5-86BFCB06A514}" type="parTrans" cxnId="{8F778CB9-1A86-49EC-B0B7-75B69387E9E2}">
      <dgm:prSet/>
      <dgm:spPr/>
      <dgm:t>
        <a:bodyPr/>
        <a:lstStyle/>
        <a:p>
          <a:endParaRPr lang="en-AU"/>
        </a:p>
      </dgm:t>
    </dgm:pt>
    <dgm:pt modelId="{8ED4F542-654A-4030-B78D-CDC0B34266A3}" type="sibTrans" cxnId="{8F778CB9-1A86-49EC-B0B7-75B69387E9E2}">
      <dgm:prSet/>
      <dgm:spPr/>
      <dgm:t>
        <a:bodyPr/>
        <a:lstStyle/>
        <a:p>
          <a:endParaRPr lang="en-AU"/>
        </a:p>
      </dgm:t>
    </dgm:pt>
    <dgm:pt modelId="{B7E07BE5-158B-4BAE-91F7-C6D86335ED36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Should be easy and fast</a:t>
          </a:r>
        </a:p>
      </dgm:t>
    </dgm:pt>
    <dgm:pt modelId="{5922EF7B-23DA-4167-9BCE-AA75AF44CBC6}" type="parTrans" cxnId="{59DBD91C-9557-442C-9D2D-3435E264B4AA}">
      <dgm:prSet/>
      <dgm:spPr/>
      <dgm:t>
        <a:bodyPr/>
        <a:lstStyle/>
        <a:p>
          <a:endParaRPr lang="en-AU"/>
        </a:p>
      </dgm:t>
    </dgm:pt>
    <dgm:pt modelId="{7B5F75C3-DC7F-46D9-93C5-6032F93B7195}" type="sibTrans" cxnId="{59DBD91C-9557-442C-9D2D-3435E264B4AA}">
      <dgm:prSet/>
      <dgm:spPr/>
      <dgm:t>
        <a:bodyPr/>
        <a:lstStyle/>
        <a:p>
          <a:endParaRPr lang="en-AU"/>
        </a:p>
      </dgm:t>
    </dgm:pt>
    <dgm:pt modelId="{06548489-F6D7-4D27-ADB6-8BEC3CCB30DD}">
      <dgm:prSet phldrT="[Text]" custT="1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Compliance</a:t>
          </a:r>
        </a:p>
      </dgm:t>
    </dgm:pt>
    <dgm:pt modelId="{0E4B58AC-EA2E-4BD3-B7AA-EF89E8FE7047}" type="parTrans" cxnId="{F1CA0D51-3E3F-43B1-BC68-184944786A71}">
      <dgm:prSet/>
      <dgm:spPr/>
      <dgm:t>
        <a:bodyPr/>
        <a:lstStyle/>
        <a:p>
          <a:endParaRPr lang="en-AU"/>
        </a:p>
      </dgm:t>
    </dgm:pt>
    <dgm:pt modelId="{561A3D3B-7C3C-496F-A027-D18FA46E7CC3}" type="sibTrans" cxnId="{F1CA0D51-3E3F-43B1-BC68-184944786A71}">
      <dgm:prSet/>
      <dgm:spPr/>
      <dgm:t>
        <a:bodyPr/>
        <a:lstStyle/>
        <a:p>
          <a:endParaRPr lang="en-AU"/>
        </a:p>
      </dgm:t>
    </dgm:pt>
    <dgm:pt modelId="{8F85737B-5450-4FFE-AB96-3EB015493BE7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Helps guide work into out-of-alignment conditions</a:t>
          </a:r>
        </a:p>
      </dgm:t>
    </dgm:pt>
    <dgm:pt modelId="{EA678B1C-63D0-4CC4-825A-65BFD9D9466F}" type="parTrans" cxnId="{A8682ADC-B922-4BD7-A7BE-A2B0BB69E2DE}">
      <dgm:prSet/>
      <dgm:spPr/>
      <dgm:t>
        <a:bodyPr/>
        <a:lstStyle/>
        <a:p>
          <a:endParaRPr lang="en-AU"/>
        </a:p>
      </dgm:t>
    </dgm:pt>
    <dgm:pt modelId="{C3229A32-FE8E-4406-BFAB-BE351BC9A4D7}" type="sibTrans" cxnId="{A8682ADC-B922-4BD7-A7BE-A2B0BB69E2DE}">
      <dgm:prSet/>
      <dgm:spPr/>
      <dgm:t>
        <a:bodyPr/>
        <a:lstStyle/>
        <a:p>
          <a:endParaRPr lang="en-AU"/>
        </a:p>
      </dgm:t>
    </dgm:pt>
    <dgm:pt modelId="{57FAFB70-13CD-4B04-A859-B08D2E0F8B86}">
      <dgm:prSet phldrT="[Text]" custT="1"/>
      <dgm:spPr>
        <a:solidFill>
          <a:srgbClr val="FFFF00">
            <a:alpha val="50000"/>
          </a:srgb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Sensors</a:t>
          </a:r>
        </a:p>
      </dgm:t>
    </dgm:pt>
    <dgm:pt modelId="{ECAADFC9-D3E5-405B-ABAF-A60572D797C2}" type="parTrans" cxnId="{E8BCF65B-01FA-4D1C-8891-34FE41D68581}">
      <dgm:prSet/>
      <dgm:spPr/>
      <dgm:t>
        <a:bodyPr/>
        <a:lstStyle/>
        <a:p>
          <a:endParaRPr lang="en-AU"/>
        </a:p>
      </dgm:t>
    </dgm:pt>
    <dgm:pt modelId="{DA1EC5F8-A32F-4571-8AC0-C5BC6D282A80}" type="sibTrans" cxnId="{E8BCF65B-01FA-4D1C-8891-34FE41D68581}">
      <dgm:prSet/>
      <dgm:spPr/>
      <dgm:t>
        <a:bodyPr/>
        <a:lstStyle/>
        <a:p>
          <a:endParaRPr lang="en-AU"/>
        </a:p>
      </dgm:t>
    </dgm:pt>
    <dgm:pt modelId="{CD1C31D7-9E2B-4D85-BEB6-8CE041225F13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Check for parts not in gripper</a:t>
          </a:r>
        </a:p>
      </dgm:t>
    </dgm:pt>
    <dgm:pt modelId="{7C153A8B-93E7-41E0-A8A8-72BD254C2088}" type="parTrans" cxnId="{4FBA85CD-08BF-416D-BEA1-B216623FE844}">
      <dgm:prSet/>
      <dgm:spPr/>
      <dgm:t>
        <a:bodyPr/>
        <a:lstStyle/>
        <a:p>
          <a:endParaRPr lang="en-AU"/>
        </a:p>
      </dgm:t>
    </dgm:pt>
    <dgm:pt modelId="{B4D2ECF6-542E-4EF2-B362-9EF763DF0A93}" type="sibTrans" cxnId="{4FBA85CD-08BF-416D-BEA1-B216623FE844}">
      <dgm:prSet/>
      <dgm:spPr/>
      <dgm:t>
        <a:bodyPr/>
        <a:lstStyle/>
        <a:p>
          <a:endParaRPr lang="en-AU"/>
        </a:p>
      </dgm:t>
    </dgm:pt>
    <dgm:pt modelId="{C00E70DC-38A0-4D2D-B2BC-EA7FAB1D155C}">
      <dgm:prSet phldrT="[Text]" custT="1"/>
      <dgm:spPr>
        <a:solidFill>
          <a:srgbClr val="00B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Gripper changer</a:t>
          </a:r>
        </a:p>
      </dgm:t>
    </dgm:pt>
    <dgm:pt modelId="{E98D961A-9509-46DD-B987-23831FF5FEA0}" type="parTrans" cxnId="{6F296A06-1DA5-4D81-B555-7F0BEB036404}">
      <dgm:prSet/>
      <dgm:spPr/>
      <dgm:t>
        <a:bodyPr/>
        <a:lstStyle/>
        <a:p>
          <a:endParaRPr lang="en-AU"/>
        </a:p>
      </dgm:t>
    </dgm:pt>
    <dgm:pt modelId="{F61CA2B1-453E-41E2-B5F9-BB3E9D4FC05F}" type="sibTrans" cxnId="{6F296A06-1DA5-4D81-B555-7F0BEB036404}">
      <dgm:prSet/>
      <dgm:spPr/>
      <dgm:t>
        <a:bodyPr/>
        <a:lstStyle/>
        <a:p>
          <a:endParaRPr lang="en-AU"/>
        </a:p>
      </dgm:t>
    </dgm:pt>
    <dgm:pt modelId="{DB7DAE2C-3032-4F53-AD08-EF24383EEF60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Make a robot multifunctional</a:t>
          </a:r>
        </a:p>
      </dgm:t>
    </dgm:pt>
    <dgm:pt modelId="{0AD25D82-053F-4154-BC43-D78954DB68D1}" type="parTrans" cxnId="{CB09547A-A80D-4C5A-95E5-39D2E118FB1E}">
      <dgm:prSet/>
      <dgm:spPr/>
      <dgm:t>
        <a:bodyPr/>
        <a:lstStyle/>
        <a:p>
          <a:endParaRPr lang="en-AU"/>
        </a:p>
      </dgm:t>
    </dgm:pt>
    <dgm:pt modelId="{270DB104-C383-48D9-A1F5-0AE30B9D30FF}" type="sibTrans" cxnId="{CB09547A-A80D-4C5A-95E5-39D2E118FB1E}">
      <dgm:prSet/>
      <dgm:spPr/>
      <dgm:t>
        <a:bodyPr/>
        <a:lstStyle/>
        <a:p>
          <a:endParaRPr lang="en-AU"/>
        </a:p>
      </dgm:t>
    </dgm:pt>
    <dgm:pt modelId="{9F90F8CA-4ADA-4CA0-9798-290D1FF42F87}">
      <dgm:prSet phldrT="[Text]" custT="1"/>
      <dgm:spPr>
        <a:solidFill>
          <a:srgbClr val="0070C0">
            <a:alpha val="50000"/>
          </a:srgbClr>
        </a:solidFill>
        <a:ln>
          <a:noFill/>
        </a:ln>
      </dgm:spPr>
      <dgm:t>
        <a:bodyPr/>
        <a:lstStyle/>
        <a:p>
          <a:r>
            <a:rPr lang="en-AU" sz="2400" dirty="0">
              <a:solidFill>
                <a:schemeClr val="tx2"/>
              </a:solidFill>
            </a:rPr>
            <a:t>Usage environment</a:t>
          </a:r>
        </a:p>
      </dgm:t>
    </dgm:pt>
    <dgm:pt modelId="{623DDE45-FB79-44CA-BC20-2143F2E44C23}" type="parTrans" cxnId="{19A0AE3F-3BB7-4C7E-934F-E82A63D36BF9}">
      <dgm:prSet/>
      <dgm:spPr/>
      <dgm:t>
        <a:bodyPr/>
        <a:lstStyle/>
        <a:p>
          <a:endParaRPr lang="en-AU"/>
        </a:p>
      </dgm:t>
    </dgm:pt>
    <dgm:pt modelId="{626B687B-140C-4B25-B2E3-DED3A53ED9CE}" type="sibTrans" cxnId="{19A0AE3F-3BB7-4C7E-934F-E82A63D36BF9}">
      <dgm:prSet/>
      <dgm:spPr/>
      <dgm:t>
        <a:bodyPr/>
        <a:lstStyle/>
        <a:p>
          <a:endParaRPr lang="en-AU"/>
        </a:p>
      </dgm:t>
    </dgm:pt>
    <dgm:pt modelId="{2A2A89EB-628C-4054-9840-5E704B8D6972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</a:rPr>
            <a:t>Protection against fluid, temperature, dust etc. </a:t>
          </a:r>
        </a:p>
      </dgm:t>
    </dgm:pt>
    <dgm:pt modelId="{C7C635CD-0B5E-45A2-8C05-F0734C5332CA}" type="parTrans" cxnId="{245E6639-9105-4CB6-9423-188820DF0EF5}">
      <dgm:prSet/>
      <dgm:spPr/>
      <dgm:t>
        <a:bodyPr/>
        <a:lstStyle/>
        <a:p>
          <a:endParaRPr lang="en-AU"/>
        </a:p>
      </dgm:t>
    </dgm:pt>
    <dgm:pt modelId="{1783B178-C657-40E0-90D8-363E16163B80}" type="sibTrans" cxnId="{245E6639-9105-4CB6-9423-188820DF0EF5}">
      <dgm:prSet/>
      <dgm:spPr/>
      <dgm:t>
        <a:bodyPr/>
        <a:lstStyle/>
        <a:p>
          <a:endParaRPr lang="en-AU"/>
        </a:p>
      </dgm:t>
    </dgm:pt>
    <dgm:pt modelId="{5E197774-AE4E-4830-94AC-4EB50605D0F5}">
      <dgm:prSet phldrT="[Text]" custT="1"/>
      <dgm:spPr/>
      <dgm:t>
        <a:bodyPr/>
        <a:lstStyle/>
        <a:p>
          <a:r>
            <a:rPr lang="en-AU" sz="1800" dirty="0">
              <a:solidFill>
                <a:schemeClr val="tx2"/>
              </a:solidFill>
              <a:hlinkClick xmlns:r="http://schemas.openxmlformats.org/officeDocument/2006/relationships" r:id="rId1"/>
            </a:rPr>
            <a:t>https://www.youtube.com/watch?v=gQ7-VgQXSU0</a:t>
          </a:r>
          <a:endParaRPr lang="en-AU" sz="1800" dirty="0">
            <a:solidFill>
              <a:schemeClr val="tx2"/>
            </a:solidFill>
          </a:endParaRPr>
        </a:p>
      </dgm:t>
    </dgm:pt>
    <dgm:pt modelId="{A07BB13E-D5D6-4BA2-AF37-F7EA8BCAE370}" type="parTrans" cxnId="{DC6A24F8-3CE2-488E-826B-0FA08713E0BC}">
      <dgm:prSet/>
      <dgm:spPr/>
      <dgm:t>
        <a:bodyPr/>
        <a:lstStyle/>
        <a:p>
          <a:endParaRPr lang="en-AU"/>
        </a:p>
      </dgm:t>
    </dgm:pt>
    <dgm:pt modelId="{474EC5B9-0F62-4B2E-B836-57F6BDF3BFFE}" type="sibTrans" cxnId="{DC6A24F8-3CE2-488E-826B-0FA08713E0BC}">
      <dgm:prSet/>
      <dgm:spPr/>
      <dgm:t>
        <a:bodyPr/>
        <a:lstStyle/>
        <a:p>
          <a:endParaRPr lang="en-AU"/>
        </a:p>
      </dgm:t>
    </dgm:pt>
    <dgm:pt modelId="{05F5BCF7-5F04-405E-93C3-B948266725AC}" type="pres">
      <dgm:prSet presAssocID="{B1348586-D079-43B7-B563-5ADBA9F295E7}" presName="Name0" presStyleCnt="0">
        <dgm:presLayoutVars>
          <dgm:dir/>
          <dgm:animLvl val="lvl"/>
          <dgm:resizeHandles val="exact"/>
        </dgm:presLayoutVars>
      </dgm:prSet>
      <dgm:spPr/>
    </dgm:pt>
    <dgm:pt modelId="{A499CA17-FDBB-46C9-B426-495700B76000}" type="pres">
      <dgm:prSet presAssocID="{2BEFE8A9-B551-4C4D-924C-9C5247F7ADC9}" presName="linNode" presStyleCnt="0"/>
      <dgm:spPr/>
    </dgm:pt>
    <dgm:pt modelId="{8843A730-3624-4B14-942B-8BF3B2F921B5}" type="pres">
      <dgm:prSet presAssocID="{2BEFE8A9-B551-4C4D-924C-9C5247F7ADC9}" presName="parentText" presStyleLbl="node1" presStyleIdx="0" presStyleCnt="5" custLinFactNeighborY="-229">
        <dgm:presLayoutVars>
          <dgm:chMax val="1"/>
          <dgm:bulletEnabled val="1"/>
        </dgm:presLayoutVars>
      </dgm:prSet>
      <dgm:spPr/>
    </dgm:pt>
    <dgm:pt modelId="{BAED8F7D-CFD2-42BE-A289-D8E01CED0987}" type="pres">
      <dgm:prSet presAssocID="{2BEFE8A9-B551-4C4D-924C-9C5247F7ADC9}" presName="descendantText" presStyleLbl="alignAccFollowNode1" presStyleIdx="0" presStyleCnt="5">
        <dgm:presLayoutVars>
          <dgm:bulletEnabled val="1"/>
        </dgm:presLayoutVars>
      </dgm:prSet>
      <dgm:spPr/>
    </dgm:pt>
    <dgm:pt modelId="{191E8F5B-2DB4-4A3F-AB12-7A3EA6FDD9A3}" type="pres">
      <dgm:prSet presAssocID="{8ED4F542-654A-4030-B78D-CDC0B34266A3}" presName="sp" presStyleCnt="0"/>
      <dgm:spPr/>
    </dgm:pt>
    <dgm:pt modelId="{89A44231-6322-4662-8C94-487DDEEE95D7}" type="pres">
      <dgm:prSet presAssocID="{06548489-F6D7-4D27-ADB6-8BEC3CCB30DD}" presName="linNode" presStyleCnt="0"/>
      <dgm:spPr/>
    </dgm:pt>
    <dgm:pt modelId="{BA23A4D5-32B4-4C1B-93B5-04CE1E88A6F9}" type="pres">
      <dgm:prSet presAssocID="{06548489-F6D7-4D27-ADB6-8BEC3CCB30DD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71C78F4-6436-4E6B-94EC-1BFB4C3F23AD}" type="pres">
      <dgm:prSet presAssocID="{06548489-F6D7-4D27-ADB6-8BEC3CCB30DD}" presName="descendantText" presStyleLbl="alignAccFollowNode1" presStyleIdx="1" presStyleCnt="5">
        <dgm:presLayoutVars>
          <dgm:bulletEnabled val="1"/>
        </dgm:presLayoutVars>
      </dgm:prSet>
      <dgm:spPr/>
    </dgm:pt>
    <dgm:pt modelId="{586859EE-68FB-4909-B56E-8F307B39F2AD}" type="pres">
      <dgm:prSet presAssocID="{561A3D3B-7C3C-496F-A027-D18FA46E7CC3}" presName="sp" presStyleCnt="0"/>
      <dgm:spPr/>
    </dgm:pt>
    <dgm:pt modelId="{FA7884D7-74B6-4842-BF03-F5EA0ED57889}" type="pres">
      <dgm:prSet presAssocID="{57FAFB70-13CD-4B04-A859-B08D2E0F8B86}" presName="linNode" presStyleCnt="0"/>
      <dgm:spPr/>
    </dgm:pt>
    <dgm:pt modelId="{04981A0F-2AE4-4102-9B06-E947DBC8AC59}" type="pres">
      <dgm:prSet presAssocID="{57FAFB70-13CD-4B04-A859-B08D2E0F8B86}" presName="parentText" presStyleLbl="node1" presStyleIdx="2" presStyleCnt="5" custLinFactNeighborY="-1617">
        <dgm:presLayoutVars>
          <dgm:chMax val="1"/>
          <dgm:bulletEnabled val="1"/>
        </dgm:presLayoutVars>
      </dgm:prSet>
      <dgm:spPr/>
    </dgm:pt>
    <dgm:pt modelId="{89AE2E87-CAAC-4579-84AC-257637A69031}" type="pres">
      <dgm:prSet presAssocID="{57FAFB70-13CD-4B04-A859-B08D2E0F8B86}" presName="descendantText" presStyleLbl="alignAccFollowNode1" presStyleIdx="2" presStyleCnt="5">
        <dgm:presLayoutVars>
          <dgm:bulletEnabled val="1"/>
        </dgm:presLayoutVars>
      </dgm:prSet>
      <dgm:spPr/>
    </dgm:pt>
    <dgm:pt modelId="{4939A801-5626-45BC-BE2A-F44628B52256}" type="pres">
      <dgm:prSet presAssocID="{DA1EC5F8-A32F-4571-8AC0-C5BC6D282A80}" presName="sp" presStyleCnt="0"/>
      <dgm:spPr/>
    </dgm:pt>
    <dgm:pt modelId="{189C10FA-E961-4CB4-A45E-039F11274C16}" type="pres">
      <dgm:prSet presAssocID="{C00E70DC-38A0-4D2D-B2BC-EA7FAB1D155C}" presName="linNode" presStyleCnt="0"/>
      <dgm:spPr/>
    </dgm:pt>
    <dgm:pt modelId="{4B2591DA-F910-495A-AB26-7363A410500A}" type="pres">
      <dgm:prSet presAssocID="{C00E70DC-38A0-4D2D-B2BC-EA7FAB1D155C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E065D73-6CB5-4731-8ACC-60CDC4ACC437}" type="pres">
      <dgm:prSet presAssocID="{C00E70DC-38A0-4D2D-B2BC-EA7FAB1D155C}" presName="descendantText" presStyleLbl="alignAccFollowNode1" presStyleIdx="3" presStyleCnt="5">
        <dgm:presLayoutVars>
          <dgm:bulletEnabled val="1"/>
        </dgm:presLayoutVars>
      </dgm:prSet>
      <dgm:spPr/>
    </dgm:pt>
    <dgm:pt modelId="{5B056425-4CF4-44A1-B087-5D7B96E7D2AE}" type="pres">
      <dgm:prSet presAssocID="{F61CA2B1-453E-41E2-B5F9-BB3E9D4FC05F}" presName="sp" presStyleCnt="0"/>
      <dgm:spPr/>
    </dgm:pt>
    <dgm:pt modelId="{8E1CA75A-3F0D-47A6-B19A-9E989FFC9620}" type="pres">
      <dgm:prSet presAssocID="{9F90F8CA-4ADA-4CA0-9798-290D1FF42F87}" presName="linNode" presStyleCnt="0"/>
      <dgm:spPr/>
    </dgm:pt>
    <dgm:pt modelId="{A76E0AD3-D324-426A-9BAE-A3B388FEB5A9}" type="pres">
      <dgm:prSet presAssocID="{9F90F8CA-4ADA-4CA0-9798-290D1FF42F87}" presName="parentText" presStyleLbl="node1" presStyleIdx="4" presStyleCnt="5" custLinFactNeighborY="229">
        <dgm:presLayoutVars>
          <dgm:chMax val="1"/>
          <dgm:bulletEnabled val="1"/>
        </dgm:presLayoutVars>
      </dgm:prSet>
      <dgm:spPr/>
    </dgm:pt>
    <dgm:pt modelId="{6597A73E-71DC-4C8A-A9D4-A923101AF31F}" type="pres">
      <dgm:prSet presAssocID="{9F90F8CA-4ADA-4CA0-9798-290D1FF42F87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D7F1EB04-25BF-4613-A822-E0A82BD280B5}" type="presOf" srcId="{5E197774-AE4E-4830-94AC-4EB50605D0F5}" destId="{4E065D73-6CB5-4731-8ACC-60CDC4ACC437}" srcOrd="0" destOrd="1" presId="urn:microsoft.com/office/officeart/2005/8/layout/vList5"/>
    <dgm:cxn modelId="{6F296A06-1DA5-4D81-B555-7F0BEB036404}" srcId="{B1348586-D079-43B7-B563-5ADBA9F295E7}" destId="{C00E70DC-38A0-4D2D-B2BC-EA7FAB1D155C}" srcOrd="3" destOrd="0" parTransId="{E98D961A-9509-46DD-B987-23831FF5FEA0}" sibTransId="{F61CA2B1-453E-41E2-B5F9-BB3E9D4FC05F}"/>
    <dgm:cxn modelId="{4EAD9006-8DF9-47B2-BFA6-1B537582A678}" type="presOf" srcId="{B7E07BE5-158B-4BAE-91F7-C6D86335ED36}" destId="{BAED8F7D-CFD2-42BE-A289-D8E01CED0987}" srcOrd="0" destOrd="0" presId="urn:microsoft.com/office/officeart/2005/8/layout/vList5"/>
    <dgm:cxn modelId="{59DBD91C-9557-442C-9D2D-3435E264B4AA}" srcId="{2BEFE8A9-B551-4C4D-924C-9C5247F7ADC9}" destId="{B7E07BE5-158B-4BAE-91F7-C6D86335ED36}" srcOrd="0" destOrd="0" parTransId="{5922EF7B-23DA-4167-9BCE-AA75AF44CBC6}" sibTransId="{7B5F75C3-DC7F-46D9-93C5-6032F93B7195}"/>
    <dgm:cxn modelId="{2390D638-A199-4132-B5E3-78E2242E0C32}" type="presOf" srcId="{9F90F8CA-4ADA-4CA0-9798-290D1FF42F87}" destId="{A76E0AD3-D324-426A-9BAE-A3B388FEB5A9}" srcOrd="0" destOrd="0" presId="urn:microsoft.com/office/officeart/2005/8/layout/vList5"/>
    <dgm:cxn modelId="{245E6639-9105-4CB6-9423-188820DF0EF5}" srcId="{9F90F8CA-4ADA-4CA0-9798-290D1FF42F87}" destId="{2A2A89EB-628C-4054-9840-5E704B8D6972}" srcOrd="0" destOrd="0" parTransId="{C7C635CD-0B5E-45A2-8C05-F0734C5332CA}" sibTransId="{1783B178-C657-40E0-90D8-363E16163B80}"/>
    <dgm:cxn modelId="{19A0AE3F-3BB7-4C7E-934F-E82A63D36BF9}" srcId="{B1348586-D079-43B7-B563-5ADBA9F295E7}" destId="{9F90F8CA-4ADA-4CA0-9798-290D1FF42F87}" srcOrd="4" destOrd="0" parTransId="{623DDE45-FB79-44CA-BC20-2143F2E44C23}" sibTransId="{626B687B-140C-4B25-B2E3-DED3A53ED9CE}"/>
    <dgm:cxn modelId="{E8BCF65B-01FA-4D1C-8891-34FE41D68581}" srcId="{B1348586-D079-43B7-B563-5ADBA9F295E7}" destId="{57FAFB70-13CD-4B04-A859-B08D2E0F8B86}" srcOrd="2" destOrd="0" parTransId="{ECAADFC9-D3E5-405B-ABAF-A60572D797C2}" sibTransId="{DA1EC5F8-A32F-4571-8AC0-C5BC6D282A80}"/>
    <dgm:cxn modelId="{6CAEF441-5214-4EE1-8DC4-2783ABE9A827}" type="presOf" srcId="{2A2A89EB-628C-4054-9840-5E704B8D6972}" destId="{6597A73E-71DC-4C8A-A9D4-A923101AF31F}" srcOrd="0" destOrd="0" presId="urn:microsoft.com/office/officeart/2005/8/layout/vList5"/>
    <dgm:cxn modelId="{F1CA0D51-3E3F-43B1-BC68-184944786A71}" srcId="{B1348586-D079-43B7-B563-5ADBA9F295E7}" destId="{06548489-F6D7-4D27-ADB6-8BEC3CCB30DD}" srcOrd="1" destOrd="0" parTransId="{0E4B58AC-EA2E-4BD3-B7AA-EF89E8FE7047}" sibTransId="{561A3D3B-7C3C-496F-A027-D18FA46E7CC3}"/>
    <dgm:cxn modelId="{78C3F675-1839-4148-BC9D-02758256D8A8}" type="presOf" srcId="{C00E70DC-38A0-4D2D-B2BC-EA7FAB1D155C}" destId="{4B2591DA-F910-495A-AB26-7363A410500A}" srcOrd="0" destOrd="0" presId="urn:microsoft.com/office/officeart/2005/8/layout/vList5"/>
    <dgm:cxn modelId="{BCA3117A-B5F6-4418-847C-6DBB2831C775}" type="presOf" srcId="{CD1C31D7-9E2B-4D85-BEB6-8CE041225F13}" destId="{89AE2E87-CAAC-4579-84AC-257637A69031}" srcOrd="0" destOrd="0" presId="urn:microsoft.com/office/officeart/2005/8/layout/vList5"/>
    <dgm:cxn modelId="{CB09547A-A80D-4C5A-95E5-39D2E118FB1E}" srcId="{C00E70DC-38A0-4D2D-B2BC-EA7FAB1D155C}" destId="{DB7DAE2C-3032-4F53-AD08-EF24383EEF60}" srcOrd="0" destOrd="0" parTransId="{0AD25D82-053F-4154-BC43-D78954DB68D1}" sibTransId="{270DB104-C383-48D9-A1F5-0AE30B9D30FF}"/>
    <dgm:cxn modelId="{1102F89C-8779-40B1-9CC9-76DDEA04BBC9}" type="presOf" srcId="{06548489-F6D7-4D27-ADB6-8BEC3CCB30DD}" destId="{BA23A4D5-32B4-4C1B-93B5-04CE1E88A6F9}" srcOrd="0" destOrd="0" presId="urn:microsoft.com/office/officeart/2005/8/layout/vList5"/>
    <dgm:cxn modelId="{C4997FB9-5023-41D7-85F5-BCDB5064519A}" type="presOf" srcId="{2BEFE8A9-B551-4C4D-924C-9C5247F7ADC9}" destId="{8843A730-3624-4B14-942B-8BF3B2F921B5}" srcOrd="0" destOrd="0" presId="urn:microsoft.com/office/officeart/2005/8/layout/vList5"/>
    <dgm:cxn modelId="{8F778CB9-1A86-49EC-B0B7-75B69387E9E2}" srcId="{B1348586-D079-43B7-B563-5ADBA9F295E7}" destId="{2BEFE8A9-B551-4C4D-924C-9C5247F7ADC9}" srcOrd="0" destOrd="0" parTransId="{F77A701B-4381-4A22-B0C5-86BFCB06A514}" sibTransId="{8ED4F542-654A-4030-B78D-CDC0B34266A3}"/>
    <dgm:cxn modelId="{910BAEBE-E156-426D-B844-F97588C05F2B}" type="presOf" srcId="{8F85737B-5450-4FFE-AB96-3EB015493BE7}" destId="{771C78F4-6436-4E6B-94EC-1BFB4C3F23AD}" srcOrd="0" destOrd="0" presId="urn:microsoft.com/office/officeart/2005/8/layout/vList5"/>
    <dgm:cxn modelId="{77E450C5-4B0C-4FFD-97E3-F5852F14B309}" type="presOf" srcId="{DB7DAE2C-3032-4F53-AD08-EF24383EEF60}" destId="{4E065D73-6CB5-4731-8ACC-60CDC4ACC437}" srcOrd="0" destOrd="0" presId="urn:microsoft.com/office/officeart/2005/8/layout/vList5"/>
    <dgm:cxn modelId="{4FBA85CD-08BF-416D-BEA1-B216623FE844}" srcId="{57FAFB70-13CD-4B04-A859-B08D2E0F8B86}" destId="{CD1C31D7-9E2B-4D85-BEB6-8CE041225F13}" srcOrd="0" destOrd="0" parTransId="{7C153A8B-93E7-41E0-A8A8-72BD254C2088}" sibTransId="{B4D2ECF6-542E-4EF2-B362-9EF763DF0A93}"/>
    <dgm:cxn modelId="{5658CBD6-64D2-438B-83BA-7E921CF54A5D}" type="presOf" srcId="{57FAFB70-13CD-4B04-A859-B08D2E0F8B86}" destId="{04981A0F-2AE4-4102-9B06-E947DBC8AC59}" srcOrd="0" destOrd="0" presId="urn:microsoft.com/office/officeart/2005/8/layout/vList5"/>
    <dgm:cxn modelId="{A8682ADC-B922-4BD7-A7BE-A2B0BB69E2DE}" srcId="{06548489-F6D7-4D27-ADB6-8BEC3CCB30DD}" destId="{8F85737B-5450-4FFE-AB96-3EB015493BE7}" srcOrd="0" destOrd="0" parTransId="{EA678B1C-63D0-4CC4-825A-65BFD9D9466F}" sibTransId="{C3229A32-FE8E-4406-BFAB-BE351BC9A4D7}"/>
    <dgm:cxn modelId="{86D066E2-3691-4846-9B30-31D5F5C18044}" type="presOf" srcId="{B1348586-D079-43B7-B563-5ADBA9F295E7}" destId="{05F5BCF7-5F04-405E-93C3-B948266725AC}" srcOrd="0" destOrd="0" presId="urn:microsoft.com/office/officeart/2005/8/layout/vList5"/>
    <dgm:cxn modelId="{DC6A24F8-3CE2-488E-826B-0FA08713E0BC}" srcId="{C00E70DC-38A0-4D2D-B2BC-EA7FAB1D155C}" destId="{5E197774-AE4E-4830-94AC-4EB50605D0F5}" srcOrd="1" destOrd="0" parTransId="{A07BB13E-D5D6-4BA2-AF37-F7EA8BCAE370}" sibTransId="{474EC5B9-0F62-4B2E-B836-57F6BDF3BFFE}"/>
    <dgm:cxn modelId="{C2C383C4-4F36-4648-A9E8-DDB8816548BA}" type="presParOf" srcId="{05F5BCF7-5F04-405E-93C3-B948266725AC}" destId="{A499CA17-FDBB-46C9-B426-495700B76000}" srcOrd="0" destOrd="0" presId="urn:microsoft.com/office/officeart/2005/8/layout/vList5"/>
    <dgm:cxn modelId="{CDBED3C3-7EF6-4467-A15A-71BC9529AC28}" type="presParOf" srcId="{A499CA17-FDBB-46C9-B426-495700B76000}" destId="{8843A730-3624-4B14-942B-8BF3B2F921B5}" srcOrd="0" destOrd="0" presId="urn:microsoft.com/office/officeart/2005/8/layout/vList5"/>
    <dgm:cxn modelId="{5930A431-6A63-41FF-B683-664D85866DA2}" type="presParOf" srcId="{A499CA17-FDBB-46C9-B426-495700B76000}" destId="{BAED8F7D-CFD2-42BE-A289-D8E01CED0987}" srcOrd="1" destOrd="0" presId="urn:microsoft.com/office/officeart/2005/8/layout/vList5"/>
    <dgm:cxn modelId="{58601235-E27D-40E1-A3F7-980FEBB7B29C}" type="presParOf" srcId="{05F5BCF7-5F04-405E-93C3-B948266725AC}" destId="{191E8F5B-2DB4-4A3F-AB12-7A3EA6FDD9A3}" srcOrd="1" destOrd="0" presId="urn:microsoft.com/office/officeart/2005/8/layout/vList5"/>
    <dgm:cxn modelId="{18C51781-F74D-43F9-B28B-4FE380ADE38C}" type="presParOf" srcId="{05F5BCF7-5F04-405E-93C3-B948266725AC}" destId="{89A44231-6322-4662-8C94-487DDEEE95D7}" srcOrd="2" destOrd="0" presId="urn:microsoft.com/office/officeart/2005/8/layout/vList5"/>
    <dgm:cxn modelId="{BAA2F6DA-4F8C-4193-8227-88D2924150BC}" type="presParOf" srcId="{89A44231-6322-4662-8C94-487DDEEE95D7}" destId="{BA23A4D5-32B4-4C1B-93B5-04CE1E88A6F9}" srcOrd="0" destOrd="0" presId="urn:microsoft.com/office/officeart/2005/8/layout/vList5"/>
    <dgm:cxn modelId="{47600D86-01A0-4331-B7D9-2AAA6D4E70AF}" type="presParOf" srcId="{89A44231-6322-4662-8C94-487DDEEE95D7}" destId="{771C78F4-6436-4E6B-94EC-1BFB4C3F23AD}" srcOrd="1" destOrd="0" presId="urn:microsoft.com/office/officeart/2005/8/layout/vList5"/>
    <dgm:cxn modelId="{CBD62169-39B7-4B0A-96AE-F5B3C0E461D0}" type="presParOf" srcId="{05F5BCF7-5F04-405E-93C3-B948266725AC}" destId="{586859EE-68FB-4909-B56E-8F307B39F2AD}" srcOrd="3" destOrd="0" presId="urn:microsoft.com/office/officeart/2005/8/layout/vList5"/>
    <dgm:cxn modelId="{66F81D74-75BF-436A-9480-8146161A11AF}" type="presParOf" srcId="{05F5BCF7-5F04-405E-93C3-B948266725AC}" destId="{FA7884D7-74B6-4842-BF03-F5EA0ED57889}" srcOrd="4" destOrd="0" presId="urn:microsoft.com/office/officeart/2005/8/layout/vList5"/>
    <dgm:cxn modelId="{BBBB121C-A758-453B-8371-0E95078EF7C4}" type="presParOf" srcId="{FA7884D7-74B6-4842-BF03-F5EA0ED57889}" destId="{04981A0F-2AE4-4102-9B06-E947DBC8AC59}" srcOrd="0" destOrd="0" presId="urn:microsoft.com/office/officeart/2005/8/layout/vList5"/>
    <dgm:cxn modelId="{B8CC2398-D872-4FF3-B597-B9BD5C40A371}" type="presParOf" srcId="{FA7884D7-74B6-4842-BF03-F5EA0ED57889}" destId="{89AE2E87-CAAC-4579-84AC-257637A69031}" srcOrd="1" destOrd="0" presId="urn:microsoft.com/office/officeart/2005/8/layout/vList5"/>
    <dgm:cxn modelId="{71F4C045-95DE-4423-9263-21877F994946}" type="presParOf" srcId="{05F5BCF7-5F04-405E-93C3-B948266725AC}" destId="{4939A801-5626-45BC-BE2A-F44628B52256}" srcOrd="5" destOrd="0" presId="urn:microsoft.com/office/officeart/2005/8/layout/vList5"/>
    <dgm:cxn modelId="{6DD1378A-6CC0-44FD-A981-2AAC95BA2631}" type="presParOf" srcId="{05F5BCF7-5F04-405E-93C3-B948266725AC}" destId="{189C10FA-E961-4CB4-A45E-039F11274C16}" srcOrd="6" destOrd="0" presId="urn:microsoft.com/office/officeart/2005/8/layout/vList5"/>
    <dgm:cxn modelId="{88D8E78E-B8BA-483F-B07F-D481BF77F958}" type="presParOf" srcId="{189C10FA-E961-4CB4-A45E-039F11274C16}" destId="{4B2591DA-F910-495A-AB26-7363A410500A}" srcOrd="0" destOrd="0" presId="urn:microsoft.com/office/officeart/2005/8/layout/vList5"/>
    <dgm:cxn modelId="{B7C1C1F9-D483-4011-8A90-B2B17AE9DD09}" type="presParOf" srcId="{189C10FA-E961-4CB4-A45E-039F11274C16}" destId="{4E065D73-6CB5-4731-8ACC-60CDC4ACC437}" srcOrd="1" destOrd="0" presId="urn:microsoft.com/office/officeart/2005/8/layout/vList5"/>
    <dgm:cxn modelId="{C2EDD564-475C-4F44-A0F5-B55AED0C5688}" type="presParOf" srcId="{05F5BCF7-5F04-405E-93C3-B948266725AC}" destId="{5B056425-4CF4-44A1-B087-5D7B96E7D2AE}" srcOrd="7" destOrd="0" presId="urn:microsoft.com/office/officeart/2005/8/layout/vList5"/>
    <dgm:cxn modelId="{49E1CC96-4B76-444A-90B3-699014E2620E}" type="presParOf" srcId="{05F5BCF7-5F04-405E-93C3-B948266725AC}" destId="{8E1CA75A-3F0D-47A6-B19A-9E989FFC9620}" srcOrd="8" destOrd="0" presId="urn:microsoft.com/office/officeart/2005/8/layout/vList5"/>
    <dgm:cxn modelId="{6FEBDF94-C506-451F-8499-065DA890F41B}" type="presParOf" srcId="{8E1CA75A-3F0D-47A6-B19A-9E989FFC9620}" destId="{A76E0AD3-D324-426A-9BAE-A3B388FEB5A9}" srcOrd="0" destOrd="0" presId="urn:microsoft.com/office/officeart/2005/8/layout/vList5"/>
    <dgm:cxn modelId="{59BE69A0-F86E-41AB-93D6-F0B6DDA45F4E}" type="presParOf" srcId="{8E1CA75A-3F0D-47A6-B19A-9E989FFC9620}" destId="{6597A73E-71DC-4C8A-A9D4-A923101AF31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51C6FF-25AF-4B24-A59F-E9BBED4541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8557B28F-91E2-4C61-A47D-F5975C957A0C}">
      <dgm:prSet phldrT="[Text]" custT="1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Mechanical</a:t>
          </a:r>
        </a:p>
      </dgm:t>
    </dgm:pt>
    <dgm:pt modelId="{1FAAA283-7FA7-45BA-89B6-79834DCD9ABB}" type="parTrans" cxnId="{052B5469-167B-4B1D-B805-B5F6E8092508}">
      <dgm:prSet/>
      <dgm:spPr/>
      <dgm:t>
        <a:bodyPr/>
        <a:lstStyle/>
        <a:p>
          <a:endParaRPr lang="en-AU"/>
        </a:p>
      </dgm:t>
    </dgm:pt>
    <dgm:pt modelId="{7A492502-56A0-4FBE-AB79-136226ADB365}" type="sibTrans" cxnId="{052B5469-167B-4B1D-B805-B5F6E8092508}">
      <dgm:prSet/>
      <dgm:spPr/>
      <dgm:t>
        <a:bodyPr/>
        <a:lstStyle/>
        <a:p>
          <a:endParaRPr lang="en-AU"/>
        </a:p>
      </dgm:t>
    </dgm:pt>
    <dgm:pt modelId="{A42B721A-C49A-4E60-8C72-5CAFAD088002}">
      <dgm:prSet phldrT="[Text]" custT="1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Computer</a:t>
          </a:r>
        </a:p>
      </dgm:t>
    </dgm:pt>
    <dgm:pt modelId="{7EDDEF35-487D-4330-A450-36B96BF7AF10}" type="parTrans" cxnId="{9099A9AF-4F97-40F9-BA15-DC22816EED4B}">
      <dgm:prSet/>
      <dgm:spPr/>
      <dgm:t>
        <a:bodyPr/>
        <a:lstStyle/>
        <a:p>
          <a:endParaRPr lang="en-AU"/>
        </a:p>
      </dgm:t>
    </dgm:pt>
    <dgm:pt modelId="{D6E479A5-5563-420A-A707-CBF5E84D07EF}" type="sibTrans" cxnId="{9099A9AF-4F97-40F9-BA15-DC22816EED4B}">
      <dgm:prSet/>
      <dgm:spPr/>
      <dgm:t>
        <a:bodyPr/>
        <a:lstStyle/>
        <a:p>
          <a:endParaRPr lang="en-AU"/>
        </a:p>
      </dgm:t>
    </dgm:pt>
    <dgm:pt modelId="{F05B4149-2F02-41E1-8991-809B701587F8}">
      <dgm:prSet phldrT="[Text]" custT="1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Electrical / Electronics</a:t>
          </a:r>
        </a:p>
      </dgm:t>
    </dgm:pt>
    <dgm:pt modelId="{07B989E1-A8DE-4333-9E1B-0B8EBDA557D4}" type="parTrans" cxnId="{390A0286-C2BD-465A-AD8E-EAB07911CCDF}">
      <dgm:prSet/>
      <dgm:spPr/>
      <dgm:t>
        <a:bodyPr/>
        <a:lstStyle/>
        <a:p>
          <a:endParaRPr lang="en-AU"/>
        </a:p>
      </dgm:t>
    </dgm:pt>
    <dgm:pt modelId="{78631471-85C1-4C3F-8A68-9036391327D1}" type="sibTrans" cxnId="{390A0286-C2BD-465A-AD8E-EAB07911CCDF}">
      <dgm:prSet/>
      <dgm:spPr/>
      <dgm:t>
        <a:bodyPr/>
        <a:lstStyle/>
        <a:p>
          <a:endParaRPr lang="en-AU"/>
        </a:p>
      </dgm:t>
    </dgm:pt>
    <dgm:pt modelId="{91AD12A8-412D-47EA-955D-64ECC55B68EF}">
      <dgm:prSet phldrT="[Text]" custT="1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Control Systems</a:t>
          </a:r>
        </a:p>
      </dgm:t>
    </dgm:pt>
    <dgm:pt modelId="{934254E1-CB3E-4042-9812-D89F35340817}" type="parTrans" cxnId="{00FDAAFC-B6DC-407B-91CB-EE60B34256E2}">
      <dgm:prSet/>
      <dgm:spPr/>
      <dgm:t>
        <a:bodyPr/>
        <a:lstStyle/>
        <a:p>
          <a:endParaRPr lang="en-AU"/>
        </a:p>
      </dgm:t>
    </dgm:pt>
    <dgm:pt modelId="{ABF8E8E1-E5E9-42A1-BF39-10581D44005E}" type="sibTrans" cxnId="{00FDAAFC-B6DC-407B-91CB-EE60B34256E2}">
      <dgm:prSet/>
      <dgm:spPr/>
      <dgm:t>
        <a:bodyPr/>
        <a:lstStyle/>
        <a:p>
          <a:endParaRPr lang="en-AU"/>
        </a:p>
      </dgm:t>
    </dgm:pt>
    <dgm:pt modelId="{72D85EDC-9AE5-4940-AFE3-1D814826F570}" type="pres">
      <dgm:prSet presAssocID="{E851C6FF-25AF-4B24-A59F-E9BBED45412A}" presName="diagram" presStyleCnt="0">
        <dgm:presLayoutVars>
          <dgm:dir/>
          <dgm:resizeHandles val="exact"/>
        </dgm:presLayoutVars>
      </dgm:prSet>
      <dgm:spPr/>
    </dgm:pt>
    <dgm:pt modelId="{400394B2-33A6-4C5B-BE25-88929D37FA79}" type="pres">
      <dgm:prSet presAssocID="{8557B28F-91E2-4C61-A47D-F5975C957A0C}" presName="node" presStyleLbl="node1" presStyleIdx="0" presStyleCnt="4" custLinFactNeighborX="0">
        <dgm:presLayoutVars>
          <dgm:bulletEnabled val="1"/>
        </dgm:presLayoutVars>
      </dgm:prSet>
      <dgm:spPr/>
    </dgm:pt>
    <dgm:pt modelId="{BE3544C8-DDA3-496D-82A8-20C3C9DCE7B7}" type="pres">
      <dgm:prSet presAssocID="{7A492502-56A0-4FBE-AB79-136226ADB365}" presName="sibTrans" presStyleCnt="0"/>
      <dgm:spPr/>
    </dgm:pt>
    <dgm:pt modelId="{D984090E-066C-4470-8B67-A34B629BBD03}" type="pres">
      <dgm:prSet presAssocID="{A42B721A-C49A-4E60-8C72-5CAFAD088002}" presName="node" presStyleLbl="node1" presStyleIdx="1" presStyleCnt="4">
        <dgm:presLayoutVars>
          <dgm:bulletEnabled val="1"/>
        </dgm:presLayoutVars>
      </dgm:prSet>
      <dgm:spPr/>
    </dgm:pt>
    <dgm:pt modelId="{9A16D6BA-2025-4D36-B559-08445C32B9F1}" type="pres">
      <dgm:prSet presAssocID="{D6E479A5-5563-420A-A707-CBF5E84D07EF}" presName="sibTrans" presStyleCnt="0"/>
      <dgm:spPr/>
    </dgm:pt>
    <dgm:pt modelId="{4A8FD3EC-877E-46BF-BEB5-AB649F8F4975}" type="pres">
      <dgm:prSet presAssocID="{91AD12A8-412D-47EA-955D-64ECC55B68EF}" presName="node" presStyleLbl="node1" presStyleIdx="2" presStyleCnt="4">
        <dgm:presLayoutVars>
          <dgm:bulletEnabled val="1"/>
        </dgm:presLayoutVars>
      </dgm:prSet>
      <dgm:spPr/>
    </dgm:pt>
    <dgm:pt modelId="{9B89EA00-6094-4D12-BB27-96A55AD43DF8}" type="pres">
      <dgm:prSet presAssocID="{ABF8E8E1-E5E9-42A1-BF39-10581D44005E}" presName="sibTrans" presStyleCnt="0"/>
      <dgm:spPr/>
    </dgm:pt>
    <dgm:pt modelId="{5F0F3804-791D-40AA-9572-22C5235AFF8A}" type="pres">
      <dgm:prSet presAssocID="{F05B4149-2F02-41E1-8991-809B701587F8}" presName="node" presStyleLbl="node1" presStyleIdx="3" presStyleCnt="4">
        <dgm:presLayoutVars>
          <dgm:bulletEnabled val="1"/>
        </dgm:presLayoutVars>
      </dgm:prSet>
      <dgm:spPr/>
    </dgm:pt>
  </dgm:ptLst>
  <dgm:cxnLst>
    <dgm:cxn modelId="{052B5469-167B-4B1D-B805-B5F6E8092508}" srcId="{E851C6FF-25AF-4B24-A59F-E9BBED45412A}" destId="{8557B28F-91E2-4C61-A47D-F5975C957A0C}" srcOrd="0" destOrd="0" parTransId="{1FAAA283-7FA7-45BA-89B6-79834DCD9ABB}" sibTransId="{7A492502-56A0-4FBE-AB79-136226ADB365}"/>
    <dgm:cxn modelId="{1D5EA64B-40DE-463A-90DE-A0D33C024936}" type="presOf" srcId="{F05B4149-2F02-41E1-8991-809B701587F8}" destId="{5F0F3804-791D-40AA-9572-22C5235AFF8A}" srcOrd="0" destOrd="0" presId="urn:microsoft.com/office/officeart/2005/8/layout/default"/>
    <dgm:cxn modelId="{9C2E6C74-EAA9-46ED-8FBA-3FFB08B228A7}" type="presOf" srcId="{8557B28F-91E2-4C61-A47D-F5975C957A0C}" destId="{400394B2-33A6-4C5B-BE25-88929D37FA79}" srcOrd="0" destOrd="0" presId="urn:microsoft.com/office/officeart/2005/8/layout/default"/>
    <dgm:cxn modelId="{390A0286-C2BD-465A-AD8E-EAB07911CCDF}" srcId="{E851C6FF-25AF-4B24-A59F-E9BBED45412A}" destId="{F05B4149-2F02-41E1-8991-809B701587F8}" srcOrd="3" destOrd="0" parTransId="{07B989E1-A8DE-4333-9E1B-0B8EBDA557D4}" sibTransId="{78631471-85C1-4C3F-8A68-9036391327D1}"/>
    <dgm:cxn modelId="{9099A9AF-4F97-40F9-BA15-DC22816EED4B}" srcId="{E851C6FF-25AF-4B24-A59F-E9BBED45412A}" destId="{A42B721A-C49A-4E60-8C72-5CAFAD088002}" srcOrd="1" destOrd="0" parTransId="{7EDDEF35-487D-4330-A450-36B96BF7AF10}" sibTransId="{D6E479A5-5563-420A-A707-CBF5E84D07EF}"/>
    <dgm:cxn modelId="{0E7A99C0-A82D-4C3C-81D4-6CF9154A08AA}" type="presOf" srcId="{91AD12A8-412D-47EA-955D-64ECC55B68EF}" destId="{4A8FD3EC-877E-46BF-BEB5-AB649F8F4975}" srcOrd="0" destOrd="0" presId="urn:microsoft.com/office/officeart/2005/8/layout/default"/>
    <dgm:cxn modelId="{D93F40D1-C006-4350-8BDC-402611EBCE7C}" type="presOf" srcId="{A42B721A-C49A-4E60-8C72-5CAFAD088002}" destId="{D984090E-066C-4470-8B67-A34B629BBD03}" srcOrd="0" destOrd="0" presId="urn:microsoft.com/office/officeart/2005/8/layout/default"/>
    <dgm:cxn modelId="{00FDAAFC-B6DC-407B-91CB-EE60B34256E2}" srcId="{E851C6FF-25AF-4B24-A59F-E9BBED45412A}" destId="{91AD12A8-412D-47EA-955D-64ECC55B68EF}" srcOrd="2" destOrd="0" parTransId="{934254E1-CB3E-4042-9812-D89F35340817}" sibTransId="{ABF8E8E1-E5E9-42A1-BF39-10581D44005E}"/>
    <dgm:cxn modelId="{1E60B7FD-D0F2-4C70-943A-B987A341090F}" type="presOf" srcId="{E851C6FF-25AF-4B24-A59F-E9BBED45412A}" destId="{72D85EDC-9AE5-4940-AFE3-1D814826F570}" srcOrd="0" destOrd="0" presId="urn:microsoft.com/office/officeart/2005/8/layout/default"/>
    <dgm:cxn modelId="{D4116209-806D-49EA-B3EC-5C07FE54FB27}" type="presParOf" srcId="{72D85EDC-9AE5-4940-AFE3-1D814826F570}" destId="{400394B2-33A6-4C5B-BE25-88929D37FA79}" srcOrd="0" destOrd="0" presId="urn:microsoft.com/office/officeart/2005/8/layout/default"/>
    <dgm:cxn modelId="{BC14D50E-205F-48B2-A299-AE77A9376BA5}" type="presParOf" srcId="{72D85EDC-9AE5-4940-AFE3-1D814826F570}" destId="{BE3544C8-DDA3-496D-82A8-20C3C9DCE7B7}" srcOrd="1" destOrd="0" presId="urn:microsoft.com/office/officeart/2005/8/layout/default"/>
    <dgm:cxn modelId="{9208CA69-0E5D-424F-86B6-E5672CE8684D}" type="presParOf" srcId="{72D85EDC-9AE5-4940-AFE3-1D814826F570}" destId="{D984090E-066C-4470-8B67-A34B629BBD03}" srcOrd="2" destOrd="0" presId="urn:microsoft.com/office/officeart/2005/8/layout/default"/>
    <dgm:cxn modelId="{D006891B-8C79-4075-8C8D-737A34D5F849}" type="presParOf" srcId="{72D85EDC-9AE5-4940-AFE3-1D814826F570}" destId="{9A16D6BA-2025-4D36-B559-08445C32B9F1}" srcOrd="3" destOrd="0" presId="urn:microsoft.com/office/officeart/2005/8/layout/default"/>
    <dgm:cxn modelId="{DEBAD3A9-6FE3-41EA-A46B-AD075AEA9C9D}" type="presParOf" srcId="{72D85EDC-9AE5-4940-AFE3-1D814826F570}" destId="{4A8FD3EC-877E-46BF-BEB5-AB649F8F4975}" srcOrd="4" destOrd="0" presId="urn:microsoft.com/office/officeart/2005/8/layout/default"/>
    <dgm:cxn modelId="{7EE2316E-CB3A-4717-BB87-7F35DFB3822C}" type="presParOf" srcId="{72D85EDC-9AE5-4940-AFE3-1D814826F570}" destId="{9B89EA00-6094-4D12-BB27-96A55AD43DF8}" srcOrd="5" destOrd="0" presId="urn:microsoft.com/office/officeart/2005/8/layout/default"/>
    <dgm:cxn modelId="{02000000-D8C4-44E5-9D1E-C98841771C68}" type="presParOf" srcId="{72D85EDC-9AE5-4940-AFE3-1D814826F570}" destId="{5F0F3804-791D-40AA-9572-22C5235AFF8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CDD37-7F03-483C-8486-6CE429CE54EB}">
      <dsp:nvSpPr>
        <dsp:cNvPr id="0" name=""/>
        <dsp:cNvSpPr/>
      </dsp:nvSpPr>
      <dsp:spPr>
        <a:xfrm>
          <a:off x="3999432" y="609169"/>
          <a:ext cx="2414096" cy="255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771"/>
              </a:lnTo>
              <a:lnTo>
                <a:pt x="2414096" y="127771"/>
              </a:lnTo>
              <a:lnTo>
                <a:pt x="2414096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71401-3A35-452C-8104-9611916D62D5}">
      <dsp:nvSpPr>
        <dsp:cNvPr id="0" name=""/>
        <dsp:cNvSpPr/>
      </dsp:nvSpPr>
      <dsp:spPr>
        <a:xfrm>
          <a:off x="3953712" y="609169"/>
          <a:ext cx="91440" cy="2555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18C82-4A6C-44DA-B94C-C2D53176338B}">
      <dsp:nvSpPr>
        <dsp:cNvPr id="0" name=""/>
        <dsp:cNvSpPr/>
      </dsp:nvSpPr>
      <dsp:spPr>
        <a:xfrm>
          <a:off x="1585335" y="609169"/>
          <a:ext cx="2414096" cy="255542"/>
        </a:xfrm>
        <a:custGeom>
          <a:avLst/>
          <a:gdLst/>
          <a:ahLst/>
          <a:cxnLst/>
          <a:rect l="0" t="0" r="0" b="0"/>
          <a:pathLst>
            <a:path>
              <a:moveTo>
                <a:pt x="2414096" y="0"/>
              </a:moveTo>
              <a:lnTo>
                <a:pt x="2414096" y="127771"/>
              </a:lnTo>
              <a:lnTo>
                <a:pt x="0" y="127771"/>
              </a:lnTo>
              <a:lnTo>
                <a:pt x="0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A99C2-0623-42F0-85FA-AB9101322441}">
      <dsp:nvSpPr>
        <dsp:cNvPr id="0" name=""/>
        <dsp:cNvSpPr/>
      </dsp:nvSpPr>
      <dsp:spPr>
        <a:xfrm>
          <a:off x="2919431" y="735"/>
          <a:ext cx="2160001" cy="608434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Gripping methods</a:t>
          </a:r>
        </a:p>
      </dsp:txBody>
      <dsp:txXfrm>
        <a:off x="2919431" y="735"/>
        <a:ext cx="2160001" cy="608434"/>
      </dsp:txXfrm>
    </dsp:sp>
    <dsp:sp modelId="{A82FDA0C-B411-4390-B908-5D8012D18789}">
      <dsp:nvSpPr>
        <dsp:cNvPr id="0" name=""/>
        <dsp:cNvSpPr/>
      </dsp:nvSpPr>
      <dsp:spPr>
        <a:xfrm>
          <a:off x="506058" y="864711"/>
          <a:ext cx="2158553" cy="1085927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Surface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Suction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Magnetic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Pinning</a:t>
          </a:r>
        </a:p>
      </dsp:txBody>
      <dsp:txXfrm>
        <a:off x="506058" y="864711"/>
        <a:ext cx="2158553" cy="1085927"/>
      </dsp:txXfrm>
    </dsp:sp>
    <dsp:sp modelId="{6852C385-54AC-488E-94AB-040C34F20BC6}">
      <dsp:nvSpPr>
        <dsp:cNvPr id="0" name=""/>
        <dsp:cNvSpPr/>
      </dsp:nvSpPr>
      <dsp:spPr>
        <a:xfrm>
          <a:off x="2920155" y="864711"/>
          <a:ext cx="2158553" cy="1100322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Pinching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2-Finger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3-Finger</a:t>
          </a:r>
        </a:p>
      </dsp:txBody>
      <dsp:txXfrm>
        <a:off x="2920155" y="864711"/>
        <a:ext cx="2158553" cy="1100322"/>
      </dsp:txXfrm>
    </dsp:sp>
    <dsp:sp modelId="{85839BAD-02DA-47B9-8FA7-4EB2B408133F}">
      <dsp:nvSpPr>
        <dsp:cNvPr id="0" name=""/>
        <dsp:cNvSpPr/>
      </dsp:nvSpPr>
      <dsp:spPr>
        <a:xfrm>
          <a:off x="5334251" y="864711"/>
          <a:ext cx="2158553" cy="1080457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Enclosing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2-(big)-Fingers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Multiple Fingers</a:t>
          </a:r>
        </a:p>
      </dsp:txBody>
      <dsp:txXfrm>
        <a:off x="5334251" y="864711"/>
        <a:ext cx="2158553" cy="1080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CDD37-7F03-483C-8486-6CE429CE54EB}">
      <dsp:nvSpPr>
        <dsp:cNvPr id="0" name=""/>
        <dsp:cNvSpPr/>
      </dsp:nvSpPr>
      <dsp:spPr>
        <a:xfrm>
          <a:off x="3999432" y="609169"/>
          <a:ext cx="2414096" cy="255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771"/>
              </a:lnTo>
              <a:lnTo>
                <a:pt x="2414096" y="127771"/>
              </a:lnTo>
              <a:lnTo>
                <a:pt x="2414096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71401-3A35-452C-8104-9611916D62D5}">
      <dsp:nvSpPr>
        <dsp:cNvPr id="0" name=""/>
        <dsp:cNvSpPr/>
      </dsp:nvSpPr>
      <dsp:spPr>
        <a:xfrm>
          <a:off x="3953712" y="609169"/>
          <a:ext cx="91440" cy="2555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18C82-4A6C-44DA-B94C-C2D53176338B}">
      <dsp:nvSpPr>
        <dsp:cNvPr id="0" name=""/>
        <dsp:cNvSpPr/>
      </dsp:nvSpPr>
      <dsp:spPr>
        <a:xfrm>
          <a:off x="1585335" y="609169"/>
          <a:ext cx="2414096" cy="255542"/>
        </a:xfrm>
        <a:custGeom>
          <a:avLst/>
          <a:gdLst/>
          <a:ahLst/>
          <a:cxnLst/>
          <a:rect l="0" t="0" r="0" b="0"/>
          <a:pathLst>
            <a:path>
              <a:moveTo>
                <a:pt x="2414096" y="0"/>
              </a:moveTo>
              <a:lnTo>
                <a:pt x="2414096" y="127771"/>
              </a:lnTo>
              <a:lnTo>
                <a:pt x="0" y="127771"/>
              </a:lnTo>
              <a:lnTo>
                <a:pt x="0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A99C2-0623-42F0-85FA-AB9101322441}">
      <dsp:nvSpPr>
        <dsp:cNvPr id="0" name=""/>
        <dsp:cNvSpPr/>
      </dsp:nvSpPr>
      <dsp:spPr>
        <a:xfrm>
          <a:off x="2919431" y="735"/>
          <a:ext cx="2160001" cy="608434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Gripping methods</a:t>
          </a:r>
        </a:p>
      </dsp:txBody>
      <dsp:txXfrm>
        <a:off x="2919431" y="735"/>
        <a:ext cx="2160001" cy="608434"/>
      </dsp:txXfrm>
    </dsp:sp>
    <dsp:sp modelId="{A82FDA0C-B411-4390-B908-5D8012D18789}">
      <dsp:nvSpPr>
        <dsp:cNvPr id="0" name=""/>
        <dsp:cNvSpPr/>
      </dsp:nvSpPr>
      <dsp:spPr>
        <a:xfrm>
          <a:off x="506058" y="864711"/>
          <a:ext cx="2158553" cy="1085927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Surface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Suction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Magnetic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Pinning</a:t>
          </a:r>
        </a:p>
      </dsp:txBody>
      <dsp:txXfrm>
        <a:off x="506058" y="864711"/>
        <a:ext cx="2158553" cy="1085927"/>
      </dsp:txXfrm>
    </dsp:sp>
    <dsp:sp modelId="{6852C385-54AC-488E-94AB-040C34F20BC6}">
      <dsp:nvSpPr>
        <dsp:cNvPr id="0" name=""/>
        <dsp:cNvSpPr/>
      </dsp:nvSpPr>
      <dsp:spPr>
        <a:xfrm>
          <a:off x="2920155" y="864711"/>
          <a:ext cx="2158553" cy="1100322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Pinching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2-Finger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3-Finger</a:t>
          </a:r>
        </a:p>
      </dsp:txBody>
      <dsp:txXfrm>
        <a:off x="2920155" y="864711"/>
        <a:ext cx="2158553" cy="1100322"/>
      </dsp:txXfrm>
    </dsp:sp>
    <dsp:sp modelId="{85839BAD-02DA-47B9-8FA7-4EB2B408133F}">
      <dsp:nvSpPr>
        <dsp:cNvPr id="0" name=""/>
        <dsp:cNvSpPr/>
      </dsp:nvSpPr>
      <dsp:spPr>
        <a:xfrm>
          <a:off x="5334251" y="864711"/>
          <a:ext cx="2158553" cy="1080457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Enclosing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2-(big)-Fingers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Multiple Fingers</a:t>
          </a:r>
        </a:p>
      </dsp:txBody>
      <dsp:txXfrm>
        <a:off x="5334251" y="864711"/>
        <a:ext cx="2158553" cy="1080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CDD37-7F03-483C-8486-6CE429CE54EB}">
      <dsp:nvSpPr>
        <dsp:cNvPr id="0" name=""/>
        <dsp:cNvSpPr/>
      </dsp:nvSpPr>
      <dsp:spPr>
        <a:xfrm>
          <a:off x="3999432" y="609169"/>
          <a:ext cx="2414096" cy="255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771"/>
              </a:lnTo>
              <a:lnTo>
                <a:pt x="2414096" y="127771"/>
              </a:lnTo>
              <a:lnTo>
                <a:pt x="2414096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71401-3A35-452C-8104-9611916D62D5}">
      <dsp:nvSpPr>
        <dsp:cNvPr id="0" name=""/>
        <dsp:cNvSpPr/>
      </dsp:nvSpPr>
      <dsp:spPr>
        <a:xfrm>
          <a:off x="3953712" y="609169"/>
          <a:ext cx="91440" cy="2555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18C82-4A6C-44DA-B94C-C2D53176338B}">
      <dsp:nvSpPr>
        <dsp:cNvPr id="0" name=""/>
        <dsp:cNvSpPr/>
      </dsp:nvSpPr>
      <dsp:spPr>
        <a:xfrm>
          <a:off x="1585335" y="609169"/>
          <a:ext cx="2414096" cy="255542"/>
        </a:xfrm>
        <a:custGeom>
          <a:avLst/>
          <a:gdLst/>
          <a:ahLst/>
          <a:cxnLst/>
          <a:rect l="0" t="0" r="0" b="0"/>
          <a:pathLst>
            <a:path>
              <a:moveTo>
                <a:pt x="2414096" y="0"/>
              </a:moveTo>
              <a:lnTo>
                <a:pt x="2414096" y="127771"/>
              </a:lnTo>
              <a:lnTo>
                <a:pt x="0" y="127771"/>
              </a:lnTo>
              <a:lnTo>
                <a:pt x="0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A99C2-0623-42F0-85FA-AB9101322441}">
      <dsp:nvSpPr>
        <dsp:cNvPr id="0" name=""/>
        <dsp:cNvSpPr/>
      </dsp:nvSpPr>
      <dsp:spPr>
        <a:xfrm>
          <a:off x="2919431" y="735"/>
          <a:ext cx="2160001" cy="608434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Gripping methods</a:t>
          </a:r>
        </a:p>
      </dsp:txBody>
      <dsp:txXfrm>
        <a:off x="2919431" y="735"/>
        <a:ext cx="2160001" cy="608434"/>
      </dsp:txXfrm>
    </dsp:sp>
    <dsp:sp modelId="{A82FDA0C-B411-4390-B908-5D8012D18789}">
      <dsp:nvSpPr>
        <dsp:cNvPr id="0" name=""/>
        <dsp:cNvSpPr/>
      </dsp:nvSpPr>
      <dsp:spPr>
        <a:xfrm>
          <a:off x="506058" y="864711"/>
          <a:ext cx="2158553" cy="1085927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Surface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Suction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Magnetic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Pinning</a:t>
          </a:r>
        </a:p>
      </dsp:txBody>
      <dsp:txXfrm>
        <a:off x="506058" y="864711"/>
        <a:ext cx="2158553" cy="1085927"/>
      </dsp:txXfrm>
    </dsp:sp>
    <dsp:sp modelId="{6852C385-54AC-488E-94AB-040C34F20BC6}">
      <dsp:nvSpPr>
        <dsp:cNvPr id="0" name=""/>
        <dsp:cNvSpPr/>
      </dsp:nvSpPr>
      <dsp:spPr>
        <a:xfrm>
          <a:off x="2920155" y="864711"/>
          <a:ext cx="2158553" cy="1100322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Pinching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2-Finger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3-Finger</a:t>
          </a:r>
        </a:p>
      </dsp:txBody>
      <dsp:txXfrm>
        <a:off x="2920155" y="864711"/>
        <a:ext cx="2158553" cy="1100322"/>
      </dsp:txXfrm>
    </dsp:sp>
    <dsp:sp modelId="{85839BAD-02DA-47B9-8FA7-4EB2B408133F}">
      <dsp:nvSpPr>
        <dsp:cNvPr id="0" name=""/>
        <dsp:cNvSpPr/>
      </dsp:nvSpPr>
      <dsp:spPr>
        <a:xfrm>
          <a:off x="5334251" y="864711"/>
          <a:ext cx="2158553" cy="1080457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Enclosing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2-(big)-Fingers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Multiple Fingers</a:t>
          </a:r>
        </a:p>
      </dsp:txBody>
      <dsp:txXfrm>
        <a:off x="5334251" y="864711"/>
        <a:ext cx="2158553" cy="10804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CDD37-7F03-483C-8486-6CE429CE54EB}">
      <dsp:nvSpPr>
        <dsp:cNvPr id="0" name=""/>
        <dsp:cNvSpPr/>
      </dsp:nvSpPr>
      <dsp:spPr>
        <a:xfrm>
          <a:off x="3999432" y="609169"/>
          <a:ext cx="2414096" cy="255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771"/>
              </a:lnTo>
              <a:lnTo>
                <a:pt x="2414096" y="127771"/>
              </a:lnTo>
              <a:lnTo>
                <a:pt x="2414096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71401-3A35-452C-8104-9611916D62D5}">
      <dsp:nvSpPr>
        <dsp:cNvPr id="0" name=""/>
        <dsp:cNvSpPr/>
      </dsp:nvSpPr>
      <dsp:spPr>
        <a:xfrm>
          <a:off x="3953712" y="609169"/>
          <a:ext cx="91440" cy="2555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18C82-4A6C-44DA-B94C-C2D53176338B}">
      <dsp:nvSpPr>
        <dsp:cNvPr id="0" name=""/>
        <dsp:cNvSpPr/>
      </dsp:nvSpPr>
      <dsp:spPr>
        <a:xfrm>
          <a:off x="1585335" y="609169"/>
          <a:ext cx="2414096" cy="255542"/>
        </a:xfrm>
        <a:custGeom>
          <a:avLst/>
          <a:gdLst/>
          <a:ahLst/>
          <a:cxnLst/>
          <a:rect l="0" t="0" r="0" b="0"/>
          <a:pathLst>
            <a:path>
              <a:moveTo>
                <a:pt x="2414096" y="0"/>
              </a:moveTo>
              <a:lnTo>
                <a:pt x="2414096" y="127771"/>
              </a:lnTo>
              <a:lnTo>
                <a:pt x="0" y="127771"/>
              </a:lnTo>
              <a:lnTo>
                <a:pt x="0" y="255542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A99C2-0623-42F0-85FA-AB9101322441}">
      <dsp:nvSpPr>
        <dsp:cNvPr id="0" name=""/>
        <dsp:cNvSpPr/>
      </dsp:nvSpPr>
      <dsp:spPr>
        <a:xfrm>
          <a:off x="2919431" y="735"/>
          <a:ext cx="2160001" cy="608434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Gripping methods</a:t>
          </a:r>
        </a:p>
      </dsp:txBody>
      <dsp:txXfrm>
        <a:off x="2919431" y="735"/>
        <a:ext cx="2160001" cy="608434"/>
      </dsp:txXfrm>
    </dsp:sp>
    <dsp:sp modelId="{A82FDA0C-B411-4390-B908-5D8012D18789}">
      <dsp:nvSpPr>
        <dsp:cNvPr id="0" name=""/>
        <dsp:cNvSpPr/>
      </dsp:nvSpPr>
      <dsp:spPr>
        <a:xfrm>
          <a:off x="506058" y="864711"/>
          <a:ext cx="2158553" cy="1085927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Surface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Suction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Magnetic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Pinning</a:t>
          </a:r>
        </a:p>
      </dsp:txBody>
      <dsp:txXfrm>
        <a:off x="506058" y="864711"/>
        <a:ext cx="2158553" cy="1085927"/>
      </dsp:txXfrm>
    </dsp:sp>
    <dsp:sp modelId="{6852C385-54AC-488E-94AB-040C34F20BC6}">
      <dsp:nvSpPr>
        <dsp:cNvPr id="0" name=""/>
        <dsp:cNvSpPr/>
      </dsp:nvSpPr>
      <dsp:spPr>
        <a:xfrm>
          <a:off x="2920155" y="864711"/>
          <a:ext cx="2158553" cy="1100322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Pinching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2-Finger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3-Finger</a:t>
          </a:r>
        </a:p>
      </dsp:txBody>
      <dsp:txXfrm>
        <a:off x="2920155" y="864711"/>
        <a:ext cx="2158553" cy="1100322"/>
      </dsp:txXfrm>
    </dsp:sp>
    <dsp:sp modelId="{85839BAD-02DA-47B9-8FA7-4EB2B408133F}">
      <dsp:nvSpPr>
        <dsp:cNvPr id="0" name=""/>
        <dsp:cNvSpPr/>
      </dsp:nvSpPr>
      <dsp:spPr>
        <a:xfrm>
          <a:off x="5334251" y="864711"/>
          <a:ext cx="2158553" cy="1080457"/>
        </a:xfrm>
        <a:prstGeom prst="rect">
          <a:avLst/>
        </a:prstGeom>
        <a:solidFill>
          <a:schemeClr val="tx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u="sng" kern="1200" dirty="0">
              <a:solidFill>
                <a:schemeClr val="tx2"/>
              </a:solidFill>
            </a:rPr>
            <a:t>Enclosing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2-(big)-Fingers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Multiple Fingers</a:t>
          </a:r>
        </a:p>
      </dsp:txBody>
      <dsp:txXfrm>
        <a:off x="5334251" y="864711"/>
        <a:ext cx="2158553" cy="10804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D8F7D-CFD2-42BE-A289-D8E01CED0987}">
      <dsp:nvSpPr>
        <dsp:cNvPr id="0" name=""/>
        <dsp:cNvSpPr/>
      </dsp:nvSpPr>
      <dsp:spPr>
        <a:xfrm rot="5400000">
          <a:off x="5036807" y="-2079180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Lower weight for increased acceleration and reduced cycle time</a:t>
          </a:r>
        </a:p>
      </dsp:txBody>
      <dsp:txXfrm rot="-5400000">
        <a:off x="2862821" y="131002"/>
        <a:ext cx="5053264" cy="669096"/>
      </dsp:txXfrm>
    </dsp:sp>
    <dsp:sp modelId="{8843A730-3624-4B14-942B-8BF3B2F921B5}">
      <dsp:nvSpPr>
        <dsp:cNvPr id="0" name=""/>
        <dsp:cNvSpPr/>
      </dsp:nvSpPr>
      <dsp:spPr>
        <a:xfrm>
          <a:off x="0" y="2119"/>
          <a:ext cx="2862821" cy="926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Weight</a:t>
          </a:r>
        </a:p>
      </dsp:txBody>
      <dsp:txXfrm>
        <a:off x="45246" y="47365"/>
        <a:ext cx="2772329" cy="836368"/>
      </dsp:txXfrm>
    </dsp:sp>
    <dsp:sp modelId="{66E1FFE4-C7C0-47BC-BD73-979D4102359F}">
      <dsp:nvSpPr>
        <dsp:cNvPr id="0" name=""/>
        <dsp:cNvSpPr/>
      </dsp:nvSpPr>
      <dsp:spPr>
        <a:xfrm rot="5400000">
          <a:off x="5036807" y="-1105976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 err="1">
              <a:solidFill>
                <a:schemeClr val="tx2"/>
              </a:solidFill>
            </a:rPr>
            <a:t>Workpiece</a:t>
          </a:r>
          <a:endParaRPr lang="en-AU" sz="1800" kern="1200" dirty="0">
            <a:solidFill>
              <a:schemeClr val="tx2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Work area clearance</a:t>
          </a:r>
        </a:p>
      </dsp:txBody>
      <dsp:txXfrm rot="-5400000">
        <a:off x="2862821" y="1104206"/>
        <a:ext cx="5053264" cy="669096"/>
      </dsp:txXfrm>
    </dsp:sp>
    <dsp:sp modelId="{0B18AA92-8D78-427A-8371-FD6DDE05369E}">
      <dsp:nvSpPr>
        <dsp:cNvPr id="0" name=""/>
        <dsp:cNvSpPr/>
      </dsp:nvSpPr>
      <dsp:spPr>
        <a:xfrm>
          <a:off x="0" y="975323"/>
          <a:ext cx="2862821" cy="926860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Dimensions</a:t>
          </a:r>
        </a:p>
      </dsp:txBody>
      <dsp:txXfrm>
        <a:off x="45246" y="1020569"/>
        <a:ext cx="2772329" cy="836368"/>
      </dsp:txXfrm>
    </dsp:sp>
    <dsp:sp modelId="{331731F7-0DB5-46D2-9053-E014A5509278}">
      <dsp:nvSpPr>
        <dsp:cNvPr id="0" name=""/>
        <dsp:cNvSpPr/>
      </dsp:nvSpPr>
      <dsp:spPr>
        <a:xfrm rot="5400000">
          <a:off x="5036807" y="-132773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Adjustable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Usage of inserts</a:t>
          </a:r>
        </a:p>
      </dsp:txBody>
      <dsp:txXfrm rot="-5400000">
        <a:off x="2862821" y="2077409"/>
        <a:ext cx="5053264" cy="669096"/>
      </dsp:txXfrm>
    </dsp:sp>
    <dsp:sp modelId="{B30513B7-FAAE-45E7-AF9D-89E7E01C841C}">
      <dsp:nvSpPr>
        <dsp:cNvPr id="0" name=""/>
        <dsp:cNvSpPr/>
      </dsp:nvSpPr>
      <dsp:spPr>
        <a:xfrm>
          <a:off x="0" y="1948526"/>
          <a:ext cx="2862821" cy="926860"/>
        </a:xfrm>
        <a:prstGeom prst="roundRect">
          <a:avLst/>
        </a:prstGeom>
        <a:solidFill>
          <a:srgbClr val="FFFF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Range of Parts</a:t>
          </a:r>
        </a:p>
      </dsp:txBody>
      <dsp:txXfrm>
        <a:off x="45246" y="1993772"/>
        <a:ext cx="2772329" cy="836368"/>
      </dsp:txXfrm>
    </dsp:sp>
    <dsp:sp modelId="{E7A449D7-1828-4BB6-A5E7-6C618F1B575C}">
      <dsp:nvSpPr>
        <dsp:cNvPr id="0" name=""/>
        <dsp:cNvSpPr/>
      </dsp:nvSpPr>
      <dsp:spPr>
        <a:xfrm rot="5400000">
          <a:off x="5036807" y="840429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Maintain accuracy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Reduce vibrations</a:t>
          </a:r>
        </a:p>
      </dsp:txBody>
      <dsp:txXfrm rot="-5400000">
        <a:off x="2862821" y="3050611"/>
        <a:ext cx="5053264" cy="669096"/>
      </dsp:txXfrm>
    </dsp:sp>
    <dsp:sp modelId="{FB153567-B23D-45BA-8B1C-65BDA3B2F9FB}">
      <dsp:nvSpPr>
        <dsp:cNvPr id="0" name=""/>
        <dsp:cNvSpPr/>
      </dsp:nvSpPr>
      <dsp:spPr>
        <a:xfrm>
          <a:off x="0" y="2921729"/>
          <a:ext cx="2862821" cy="926860"/>
        </a:xfrm>
        <a:prstGeom prst="roundRect">
          <a:avLst/>
        </a:prstGeom>
        <a:solidFill>
          <a:srgbClr val="00B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Rigidity</a:t>
          </a:r>
        </a:p>
      </dsp:txBody>
      <dsp:txXfrm>
        <a:off x="45246" y="2966975"/>
        <a:ext cx="2772329" cy="836368"/>
      </dsp:txXfrm>
    </dsp:sp>
    <dsp:sp modelId="{EBF6412E-3CFC-410D-825F-CF28FAA853CE}">
      <dsp:nvSpPr>
        <dsp:cNvPr id="0" name=""/>
        <dsp:cNvSpPr/>
      </dsp:nvSpPr>
      <dsp:spPr>
        <a:xfrm rot="5400000">
          <a:off x="5036807" y="1813632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Maximum force for safety / </a:t>
          </a:r>
          <a:r>
            <a:rPr lang="en-AU" sz="1800" kern="1200" dirty="0" err="1">
              <a:solidFill>
                <a:schemeClr val="tx2"/>
              </a:solidFill>
            </a:rPr>
            <a:t>workpiece</a:t>
          </a:r>
          <a:endParaRPr lang="en-AU" sz="1800" kern="1200" dirty="0">
            <a:solidFill>
              <a:schemeClr val="tx2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Minimum force for gripping</a:t>
          </a:r>
        </a:p>
      </dsp:txBody>
      <dsp:txXfrm rot="-5400000">
        <a:off x="2862821" y="4023814"/>
        <a:ext cx="5053264" cy="669096"/>
      </dsp:txXfrm>
    </dsp:sp>
    <dsp:sp modelId="{A81E1B5A-D7BE-448D-A51F-04D9AE718BE8}">
      <dsp:nvSpPr>
        <dsp:cNvPr id="0" name=""/>
        <dsp:cNvSpPr/>
      </dsp:nvSpPr>
      <dsp:spPr>
        <a:xfrm>
          <a:off x="0" y="3894932"/>
          <a:ext cx="2862821" cy="926860"/>
        </a:xfrm>
        <a:prstGeom prst="roundRect">
          <a:avLst/>
        </a:prstGeom>
        <a:solidFill>
          <a:srgbClr val="0070C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Force level</a:t>
          </a:r>
        </a:p>
      </dsp:txBody>
      <dsp:txXfrm>
        <a:off x="45246" y="3940178"/>
        <a:ext cx="2772329" cy="8363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D8F7D-CFD2-42BE-A289-D8E01CED0987}">
      <dsp:nvSpPr>
        <dsp:cNvPr id="0" name=""/>
        <dsp:cNvSpPr/>
      </dsp:nvSpPr>
      <dsp:spPr>
        <a:xfrm rot="5400000">
          <a:off x="5036807" y="-2079180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Should be easy and fast</a:t>
          </a:r>
        </a:p>
      </dsp:txBody>
      <dsp:txXfrm rot="-5400000">
        <a:off x="2862821" y="131002"/>
        <a:ext cx="5053264" cy="669096"/>
      </dsp:txXfrm>
    </dsp:sp>
    <dsp:sp modelId="{8843A730-3624-4B14-942B-8BF3B2F921B5}">
      <dsp:nvSpPr>
        <dsp:cNvPr id="0" name=""/>
        <dsp:cNvSpPr/>
      </dsp:nvSpPr>
      <dsp:spPr>
        <a:xfrm>
          <a:off x="0" y="0"/>
          <a:ext cx="2862821" cy="926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Maintenance</a:t>
          </a:r>
        </a:p>
      </dsp:txBody>
      <dsp:txXfrm>
        <a:off x="45246" y="45246"/>
        <a:ext cx="2772329" cy="836368"/>
      </dsp:txXfrm>
    </dsp:sp>
    <dsp:sp modelId="{771C78F4-6436-4E6B-94EC-1BFB4C3F23AD}">
      <dsp:nvSpPr>
        <dsp:cNvPr id="0" name=""/>
        <dsp:cNvSpPr/>
      </dsp:nvSpPr>
      <dsp:spPr>
        <a:xfrm rot="5400000">
          <a:off x="5036807" y="-1105976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Helps guide work into out-of-alignment conditions</a:t>
          </a:r>
        </a:p>
      </dsp:txBody>
      <dsp:txXfrm rot="-5400000">
        <a:off x="2862821" y="1104206"/>
        <a:ext cx="5053264" cy="669096"/>
      </dsp:txXfrm>
    </dsp:sp>
    <dsp:sp modelId="{BA23A4D5-32B4-4C1B-93B5-04CE1E88A6F9}">
      <dsp:nvSpPr>
        <dsp:cNvPr id="0" name=""/>
        <dsp:cNvSpPr/>
      </dsp:nvSpPr>
      <dsp:spPr>
        <a:xfrm>
          <a:off x="0" y="975323"/>
          <a:ext cx="2862821" cy="926860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Compliance</a:t>
          </a:r>
        </a:p>
      </dsp:txBody>
      <dsp:txXfrm>
        <a:off x="45246" y="1020569"/>
        <a:ext cx="2772329" cy="836368"/>
      </dsp:txXfrm>
    </dsp:sp>
    <dsp:sp modelId="{89AE2E87-CAAC-4579-84AC-257637A69031}">
      <dsp:nvSpPr>
        <dsp:cNvPr id="0" name=""/>
        <dsp:cNvSpPr/>
      </dsp:nvSpPr>
      <dsp:spPr>
        <a:xfrm rot="5400000">
          <a:off x="5036807" y="-132773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Check for parts not in gripper</a:t>
          </a:r>
        </a:p>
      </dsp:txBody>
      <dsp:txXfrm rot="-5400000">
        <a:off x="2862821" y="2077409"/>
        <a:ext cx="5053264" cy="669096"/>
      </dsp:txXfrm>
    </dsp:sp>
    <dsp:sp modelId="{04981A0F-2AE4-4102-9B06-E947DBC8AC59}">
      <dsp:nvSpPr>
        <dsp:cNvPr id="0" name=""/>
        <dsp:cNvSpPr/>
      </dsp:nvSpPr>
      <dsp:spPr>
        <a:xfrm>
          <a:off x="0" y="1933539"/>
          <a:ext cx="2862821" cy="926860"/>
        </a:xfrm>
        <a:prstGeom prst="roundRect">
          <a:avLst/>
        </a:prstGeom>
        <a:solidFill>
          <a:srgbClr val="FFFF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Sensors</a:t>
          </a:r>
        </a:p>
      </dsp:txBody>
      <dsp:txXfrm>
        <a:off x="45246" y="1978785"/>
        <a:ext cx="2772329" cy="836368"/>
      </dsp:txXfrm>
    </dsp:sp>
    <dsp:sp modelId="{4E065D73-6CB5-4731-8ACC-60CDC4ACC437}">
      <dsp:nvSpPr>
        <dsp:cNvPr id="0" name=""/>
        <dsp:cNvSpPr/>
      </dsp:nvSpPr>
      <dsp:spPr>
        <a:xfrm rot="5400000">
          <a:off x="5036807" y="840429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Make a robot multifunctional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  <a:hlinkClick xmlns:r="http://schemas.openxmlformats.org/officeDocument/2006/relationships" r:id="rId1"/>
            </a:rPr>
            <a:t>https://www.youtube.com/watch?v=gQ7-VgQXSU0</a:t>
          </a:r>
          <a:endParaRPr lang="en-AU" sz="1800" kern="1200" dirty="0">
            <a:solidFill>
              <a:schemeClr val="tx2"/>
            </a:solidFill>
          </a:endParaRPr>
        </a:p>
      </dsp:txBody>
      <dsp:txXfrm rot="-5400000">
        <a:off x="2862821" y="3050611"/>
        <a:ext cx="5053264" cy="669096"/>
      </dsp:txXfrm>
    </dsp:sp>
    <dsp:sp modelId="{4B2591DA-F910-495A-AB26-7363A410500A}">
      <dsp:nvSpPr>
        <dsp:cNvPr id="0" name=""/>
        <dsp:cNvSpPr/>
      </dsp:nvSpPr>
      <dsp:spPr>
        <a:xfrm>
          <a:off x="0" y="2921729"/>
          <a:ext cx="2862821" cy="926860"/>
        </a:xfrm>
        <a:prstGeom prst="roundRect">
          <a:avLst/>
        </a:prstGeom>
        <a:solidFill>
          <a:srgbClr val="00B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Gripper changer</a:t>
          </a:r>
        </a:p>
      </dsp:txBody>
      <dsp:txXfrm>
        <a:off x="45246" y="2966975"/>
        <a:ext cx="2772329" cy="836368"/>
      </dsp:txXfrm>
    </dsp:sp>
    <dsp:sp modelId="{6597A73E-71DC-4C8A-A9D4-A923101AF31F}">
      <dsp:nvSpPr>
        <dsp:cNvPr id="0" name=""/>
        <dsp:cNvSpPr/>
      </dsp:nvSpPr>
      <dsp:spPr>
        <a:xfrm rot="5400000">
          <a:off x="5036807" y="1813632"/>
          <a:ext cx="741488" cy="50894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solidFill>
                <a:schemeClr val="tx2"/>
              </a:solidFill>
            </a:rPr>
            <a:t>Protection against fluid, temperature, dust etc. </a:t>
          </a:r>
        </a:p>
      </dsp:txBody>
      <dsp:txXfrm rot="-5400000">
        <a:off x="2862821" y="4023814"/>
        <a:ext cx="5053264" cy="669096"/>
      </dsp:txXfrm>
    </dsp:sp>
    <dsp:sp modelId="{A76E0AD3-D324-426A-9BAE-A3B388FEB5A9}">
      <dsp:nvSpPr>
        <dsp:cNvPr id="0" name=""/>
        <dsp:cNvSpPr/>
      </dsp:nvSpPr>
      <dsp:spPr>
        <a:xfrm>
          <a:off x="0" y="3897052"/>
          <a:ext cx="2862821" cy="926860"/>
        </a:xfrm>
        <a:prstGeom prst="roundRect">
          <a:avLst/>
        </a:prstGeom>
        <a:solidFill>
          <a:srgbClr val="0070C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chemeClr val="tx2"/>
              </a:solidFill>
            </a:rPr>
            <a:t>Usage environment</a:t>
          </a:r>
        </a:p>
      </dsp:txBody>
      <dsp:txXfrm>
        <a:off x="45246" y="3942298"/>
        <a:ext cx="2772329" cy="8363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394B2-33A6-4C5B-BE25-88929D37FA79}">
      <dsp:nvSpPr>
        <dsp:cNvPr id="0" name=""/>
        <dsp:cNvSpPr/>
      </dsp:nvSpPr>
      <dsp:spPr>
        <a:xfrm>
          <a:off x="210953" y="618"/>
          <a:ext cx="886173" cy="531704"/>
        </a:xfrm>
        <a:prstGeom prst="rect">
          <a:avLst/>
        </a:prstGeom>
        <a:solidFill>
          <a:srgbClr val="FF0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Mechanical</a:t>
          </a:r>
        </a:p>
      </dsp:txBody>
      <dsp:txXfrm>
        <a:off x="210953" y="618"/>
        <a:ext cx="886173" cy="531704"/>
      </dsp:txXfrm>
    </dsp:sp>
    <dsp:sp modelId="{D984090E-066C-4470-8B67-A34B629BBD03}">
      <dsp:nvSpPr>
        <dsp:cNvPr id="0" name=""/>
        <dsp:cNvSpPr/>
      </dsp:nvSpPr>
      <dsp:spPr>
        <a:xfrm>
          <a:off x="1185745" y="618"/>
          <a:ext cx="886173" cy="531704"/>
        </a:xfrm>
        <a:prstGeom prst="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Computer</a:t>
          </a:r>
        </a:p>
      </dsp:txBody>
      <dsp:txXfrm>
        <a:off x="1185745" y="618"/>
        <a:ext cx="886173" cy="531704"/>
      </dsp:txXfrm>
    </dsp:sp>
    <dsp:sp modelId="{4A8FD3EC-877E-46BF-BEB5-AB649F8F4975}">
      <dsp:nvSpPr>
        <dsp:cNvPr id="0" name=""/>
        <dsp:cNvSpPr/>
      </dsp:nvSpPr>
      <dsp:spPr>
        <a:xfrm>
          <a:off x="210953" y="620939"/>
          <a:ext cx="886173" cy="531704"/>
        </a:xfrm>
        <a:prstGeom prst="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Control Systems</a:t>
          </a:r>
        </a:p>
      </dsp:txBody>
      <dsp:txXfrm>
        <a:off x="210953" y="620939"/>
        <a:ext cx="886173" cy="531704"/>
      </dsp:txXfrm>
    </dsp:sp>
    <dsp:sp modelId="{5F0F3804-791D-40AA-9572-22C5235AFF8A}">
      <dsp:nvSpPr>
        <dsp:cNvPr id="0" name=""/>
        <dsp:cNvSpPr/>
      </dsp:nvSpPr>
      <dsp:spPr>
        <a:xfrm>
          <a:off x="1185745" y="620939"/>
          <a:ext cx="886173" cy="531704"/>
        </a:xfrm>
        <a:prstGeom prst="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Electrical / Electronics</a:t>
          </a:r>
        </a:p>
      </dsp:txBody>
      <dsp:txXfrm>
        <a:off x="1185745" y="620939"/>
        <a:ext cx="886173" cy="531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0CACB-2089-4B43-A357-7C487CA33ADC}" type="datetimeFigureOut">
              <a:rPr lang="en-AU" smtClean="0"/>
              <a:pPr/>
              <a:t>19/03/2020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68271-3C47-432D-B0FF-83D8C8CA780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21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22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19443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6691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06292" y="421960"/>
            <a:ext cx="2013845" cy="4978975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5907023" cy="4972566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8631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CAF76615-12B5-4C86-905C-EF943EAB51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D0C41D3-9FD6-4938-9072-7444D1A2BD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49FFB33-E5AC-4C71-AD2F-AEE4FB6539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>
              <a:latin typeface="Arial" charset="0"/>
            </a:endParaRP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F594EEA8-01C6-4733-95A2-F4D6EE142E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D0C040B-E39E-42E2-A9E3-4784270BE8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306A500-9973-4A89-9E4E-F3C793114C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63C8548-6313-4209-9C3C-2962D4626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fld id="{A5DEA681-02E5-42C8-B84C-D5EB2D1CD6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796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EA8ECD-AE1F-4299-BBB7-0A4A3AEB2C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5EA9AE-F497-4E30-B06E-8ADA8E0E20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24D038C-2F2D-420F-87F4-98875A73E2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EDA5A8-ED64-446F-BAE6-C06D908E83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505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0F512A-071D-41FC-8D86-1E5FA15CB3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B64A37-F3C0-463F-BF03-317343864E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A379CA-0594-4BB2-81DC-7F529924E4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BF2469-7F2B-4443-8005-36DEA87D1D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813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1DD63-E2CB-4674-A712-2A06B6DC5D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78F30-67F5-4603-B673-BA7C8D7120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A5BD5-BA23-48A1-8883-AB9566E67A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39157F-EC22-4CE4-B256-70F7A78F09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494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E76D618-A1DF-44C5-B728-539F089497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C8CE02A-61A4-4E86-A95A-90B3330678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DE68F75-7901-40F8-A557-2231DFAA70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FC31F7-35BA-4267-A4B7-3E0534BFDA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353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611F4AD-4ABE-4280-8760-8E31AC2595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58748C-BE43-4A18-9E26-AD9585C20B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0344AD-14F1-4CC9-A7FC-829C571099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1CCDA1-330C-4A1A-868B-91A5F2C593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707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A2B3F29-191A-4922-8979-805EA41686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F9604EC-D992-49E7-8AC3-BD1A4A1DD7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E98F46D-C33E-4779-A65D-06A7ED2884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473FD3-5D11-48F3-9439-14981A9E62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05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C7ECC2-22EE-4CAA-983C-F7D3D31D84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BB4D5-A2C5-448D-9C6D-ED9C468DB7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4F443-ED44-46EE-A645-94A5174E59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9B2CF-D6DC-4663-BAC8-D8264F8B9D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48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525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D476A-7AA1-49D2-84B3-D3C6943D57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4C2D53-3CFD-48F4-B08C-7FB9C31BD1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A4546-59A3-4DD4-92B2-7E916269F3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59B432-61B2-4FC3-AC38-DE60DED2B1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3481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7A1743-CD4A-4978-B097-19D756EF28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6996A2-3ECE-4B3D-96B6-6267B87998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ADAF0E-5055-492D-AF28-A319D3F8DF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8FF885-711B-4464-B126-D56050BC0A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4930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5E07EF-3A3E-4E31-95B4-ECA1B9FAE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7E98D3-2FBC-4E17-854A-3A9A899D4F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2E1A6C-D057-4354-AEE3-F1C9BE73D2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26FA6F-6C8D-427C-962C-B2F30C8F63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4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6775A-6528-43CE-8C54-0EE4BB5F78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73E72-A232-4DC8-842D-597ECF3F3C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1D708B-2196-40CD-8405-B07050DFEB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0EA45A-2627-4ACB-9C1D-A5563F4FC0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308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908050"/>
            <a:ext cx="8240713" cy="5218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D3335C-7AF5-4F6C-BE3F-B14B3C177C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DF05ED-5D2D-40A1-BEB2-3A5D1BF6D2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A1E18A-CC26-42B0-AB4D-136E8D56B7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A9173-B921-43B9-AB8B-4385E62DF5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54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D17ED-CF27-4606-BD24-74DFE62B9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6A73AE4-F685-4153-8D65-035FFF367B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051D9F5-8273-48DE-9DC1-B974544B95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B109BF-7710-4724-B45E-16B84F2926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65317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BA9F82-4EAB-4B48-AD9C-F22D071996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E9380-DE22-4CBD-8175-FF04EF145C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95050A-25F1-4015-B0D5-B5B3ADC331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75E779-6019-436C-A410-629FB9F1B1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6239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D5703B2D-CBB7-4C08-B8EE-8894CA4A15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BE4C4B4-A9E7-4BE5-8DE2-6D31287ED9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8210313-F487-4BB2-BE8B-FE2544555B7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/>
            </a:lvl1pPr>
          </a:lstStyle>
          <a:p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1668EFA-F06B-493A-88B2-3BF9720D72A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C919B32F-3205-4CD9-BD8D-1DD57240764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 i="0"/>
            </a:lvl1pPr>
          </a:lstStyle>
          <a:p>
            <a:fld id="{DC28B604-4B41-4FFD-A42E-328B3384523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085" name="Rectangle 13">
            <a:extLst>
              <a:ext uri="{FF2B5EF4-FFF2-40B4-BE49-F238E27FC236}">
                <a16:creationId xmlns:a16="http://schemas.microsoft.com/office/drawing/2014/main" id="{B2879B62-E36F-4F20-8797-61A2238C514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089" name="Rectangle 17">
            <a:extLst>
              <a:ext uri="{FF2B5EF4-FFF2-40B4-BE49-F238E27FC236}">
                <a16:creationId xmlns:a16="http://schemas.microsoft.com/office/drawing/2014/main" id="{3DDBDF5D-9497-4A50-8D76-1CE434DC87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000099">
                  <a:gamma/>
                  <a:tint val="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088" name="Rectangle 16">
            <a:extLst>
              <a:ext uri="{FF2B5EF4-FFF2-40B4-BE49-F238E27FC236}">
                <a16:creationId xmlns:a16="http://schemas.microsoft.com/office/drawing/2014/main" id="{01B73130-C127-4E04-976F-9A1927A53A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pic>
        <p:nvPicPr>
          <p:cNvPr id="3091" name="Picture 19">
            <a:extLst>
              <a:ext uri="{FF2B5EF4-FFF2-40B4-BE49-F238E27FC236}">
                <a16:creationId xmlns:a16="http://schemas.microsoft.com/office/drawing/2014/main" id="{791AD510-E748-4117-9E5A-E1835C9D31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439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208C-53A9-4B5E-B704-C870EBF0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B3D7A-A159-4CA1-87D9-B1F2153CE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9677-0EA5-490E-9D06-D4CE726F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1F1F-0B54-4FA9-B37D-B7120CC3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EDCDC-FE25-430D-8930-6BF5F871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5FE272-41BB-4A91-B2A2-7F0E8F1CA7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867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A88C-47D8-4CB7-B64C-F88B20F8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8497B-7D19-433C-BFDB-8FB3DD219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2E8BF-7650-4C07-B402-D0DF036D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ADB2A-E855-47DA-9B22-A6766A32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A7C5-2972-436E-B0BE-23A76E0F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1734DC-7301-497A-980A-9FA2DA90B5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93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736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894A-E825-4518-AFC5-FF85E6E7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241E-FDF7-406D-A2E0-AAA6D0440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66A0E-E969-4745-BAFD-CD01BA3BE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CCF5A-EC64-4B10-9198-433196AB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D743E-EA0C-47DB-AAD9-21177D66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243F2-3873-41EC-A397-C2ADBBE34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D5123-0091-4FBF-94F5-EBF412EDDF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74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FD08-1451-4731-BFEE-D4887AA1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02F8D-F382-4129-AC23-4353C317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E9624-B9C6-4E40-8EC5-F566C89B4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BE0F5-7EE1-4F1A-B8FF-4D40D035A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660545-F4C2-4BCB-A1E0-AB38899B7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091BA5-3325-4421-B947-03F2CA09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37F022-6DE8-4692-8623-99BEA5BA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2370D-0F49-4196-86E0-DB46AB4E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8AE142-9B78-421B-880B-4B1906B138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5215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EF7C-7E6D-46EC-81DD-9023D0A8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FDC6A-432D-4EC0-9BE3-92E9D910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72A97-9A5B-4566-A76F-805008ED5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0CFDA-2229-4AA6-8FF3-3C255293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F47F15-9390-4E31-8464-278F714F10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3942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A4643-DE85-4F59-9351-04EC0698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2C674-30A7-4CC4-96A2-F790E2FF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0465-A66F-4A8E-9CE4-D340B4B8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E38FE8-65F7-4EFC-9475-32614FF690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36951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2207-2663-4D8B-9536-2FA9BE09F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C20C-98C3-402D-B5DE-CEDB7058A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7C60-3B2E-432F-9251-BFAD654F1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E2491-5B3F-43ED-AC10-0EEFF131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5B7C8-4839-49A1-88D0-F4636CA1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8E193-DE78-4D47-8365-A882D73B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07B50-1713-480C-A0E0-E893999134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33842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D0C5-BAD9-400A-9FC8-46511AA1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D2FF6-C91B-4EB3-BE76-025D34F7B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4EB50-90C1-475B-86B5-1E6599178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FDD0B-2995-4794-9AE2-796AC17DC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09501-E551-4F2D-8B63-CCF699CC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68998-3AD7-464C-BC80-E3482EC1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838F89-3DCF-4867-8066-DD956F230A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472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50C0-F369-4899-877A-AB40C3B7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109C3-3FAB-486A-9ECC-D72C604DF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FC056-49F7-4EE6-B140-CBC89C74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74AD6-73C8-4B1E-9C57-74748F25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CE313-5E67-4A9D-B4E4-56910420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A93C2B-849C-4BB9-B3BE-9B31FDEA8F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0581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FEAAD4-6FBB-44AB-9EB3-54B9656B5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3EC3E-C5E7-488E-8A73-C35CA31C6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6CB79-801D-43CE-91FF-6CBC36C8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6D631-69DC-4D6E-9755-77BF551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1B729-0970-4360-9A95-1B38FD79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222C3-6F85-4318-B5F3-0FDBCECA90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4688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D9F5-370F-47E2-8CC1-11D0F21C4929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508B-DAC0-411F-A8C0-0CF75BC69C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D6CC7-6FD5-4EDE-AFE1-C02F55556C1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E993BD-525A-4082-9489-596E6FF6BD8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D4DCD-405A-48E4-B110-8E009DC54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FBAAF-9889-4772-B4E8-4C2C82F3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746375" cy="476250"/>
          </a:xfrm>
        </p:spPr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73945-FF12-402B-9CBA-63B593BA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6237288"/>
            <a:ext cx="3095625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326F3-E8FF-482C-A6C4-67B0806C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72C2499-C1F4-470D-894B-AC921B32E7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769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7B08-7056-47A5-B72B-228F2059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05955-72D5-4049-BCFF-F74A751174F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C1E5D-C0F9-4AB3-9C2A-D6AC20698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93540-52DC-4B67-97DC-6A76A41D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746375" cy="476250"/>
          </a:xfrm>
        </p:spPr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4FB64-356E-4C48-A2A8-E5F72959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6237288"/>
            <a:ext cx="3095625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C93C1-8988-4F5D-BDEE-95FB6B1E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0FE6B78-70A4-4859-876D-DBC6BD896A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428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104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2BD1-D15F-4F80-A4A6-3B1762C0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0BE1B-5D8B-4949-94DC-F361BCAB2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CC2F1-360A-4716-BF05-288A5D9CB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964A8-C380-4387-8953-B2FBA527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746375" cy="476250"/>
          </a:xfrm>
        </p:spPr>
        <p:txBody>
          <a:bodyPr/>
          <a:lstStyle>
            <a:lvl1pPr algn="l">
              <a:defRPr i="0"/>
            </a:lvl1pPr>
          </a:lstStyle>
          <a:p>
            <a:pPr algn="ctr"/>
            <a:r>
              <a:rPr lang="en-AU" altLang="en-US" i="1"/>
              <a:t> 2009, Dr Milan Simic</a:t>
            </a:r>
            <a:endParaRPr lang="en-US" altLang="en-US" i="1"/>
          </a:p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C32C4-EC6F-4050-A74C-AF02B17C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6237288"/>
            <a:ext cx="3095625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A515C-31D5-4BC0-9AC0-76CC8EE1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30788D1-25E4-4BB6-B4EA-BF69117D85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651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/>
          </a:p>
        </p:txBody>
      </p:sp>
      <p:pic>
        <p:nvPicPr>
          <p:cNvPr id="7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fld id="{78A5A8A7-C609-45E8-9BF8-F125B29C05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779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BCCAE-4F4E-4269-B025-A364305F98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437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51B1-AAFA-4DFF-85C6-BA2594BFC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187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7074F-B956-40A1-B263-1276442FE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753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0B336-26F8-47E3-B564-421535351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294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F4676-806F-4D78-8769-D2EC1F9D01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20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43362-5B60-4F1A-A135-C2FA3EF915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95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475F9B-7469-4A33-82ED-854DD85E08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477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04526-9F7E-4730-AAB2-2DFED2DB7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6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2619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D0062-11F1-49AD-9291-2E3AB18DE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239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94609-00BF-41B3-915E-FEA32604FB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2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E5A58-5CA8-4847-82E1-8D26DAE96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400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4241800"/>
            <a:ext cx="8229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DD9E6-BCB0-46F6-9219-61B3629CA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42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908050"/>
            <a:ext cx="8240713" cy="5218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6EC8-FFCA-4FFD-A443-9C4553D7D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01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EDCDA-F068-42AE-B5A6-8B37C34F0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4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80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021090"/>
          </a:xfrm>
          <a:prstGeom prst="rect">
            <a:avLst/>
          </a:prstGeom>
        </p:spPr>
        <p:txBody>
          <a:bodyPr vert="horz"/>
          <a:lstStyle>
            <a:lvl1pPr>
              <a:lnSpc>
                <a:spcPts val="3800"/>
              </a:lnSpc>
              <a:spcBef>
                <a:spcPts val="2200"/>
              </a:spcBef>
              <a:spcAft>
                <a:spcPts val="2200"/>
              </a:spcAft>
              <a:defRPr sz="30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2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1714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91237"/>
            <a:ext cx="8229600" cy="4437567"/>
          </a:xfrm>
          <a:prstGeom prst="rect">
            <a:avLst/>
          </a:prstGeom>
        </p:spPr>
        <p:txBody>
          <a:bodyPr vert="horz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36575" indent="-176213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8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6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28409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939386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4001911" cy="978441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18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38086"/>
            <a:ext cx="4001911" cy="3990718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5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37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8" r:id="rId2"/>
    <p:sldLayoutId id="2147483722" r:id="rId3"/>
    <p:sldLayoutId id="2147483719" r:id="rId4"/>
    <p:sldLayoutId id="2147483720" r:id="rId5"/>
    <p:sldLayoutId id="2147483721" r:id="rId6"/>
    <p:sldLayoutId id="2147483717" r:id="rId7"/>
    <p:sldLayoutId id="2147483712" r:id="rId8"/>
    <p:sldLayoutId id="2147483714" r:id="rId9"/>
    <p:sldLayoutId id="2147483715" r:id="rId10"/>
    <p:sldLayoutId id="2147483716" r:id="rId11"/>
  </p:sldLayoutIdLst>
  <p:txStyles>
    <p:titleStyle>
      <a:lvl1pPr algn="l" defTabSz="457200" rtl="0" eaLnBrk="1" latinLnBrk="0" hangingPunct="1">
        <a:spcBef>
          <a:spcPts val="20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4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C6157E6-DECC-4F44-AD08-E37181E1A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3C085E2-94EE-491E-8E7E-55976C57F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3D3F971-D9AF-4437-B191-25D81C589DF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5BE63C1-1AB3-4CC4-9BA7-67CF64C634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A67C240-E060-45E9-B426-96A279DDF18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1">
                <a:latin typeface="Times New Roman" panose="02020603050405020304" pitchFamily="18" charset="0"/>
              </a:defRPr>
            </a:lvl1pPr>
          </a:lstStyle>
          <a:p>
            <a:fld id="{15614647-D5CB-4CF3-9998-24B106FDF04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14">
            <a:extLst>
              <a:ext uri="{FF2B5EF4-FFF2-40B4-BE49-F238E27FC236}">
                <a16:creationId xmlns:a16="http://schemas.microsoft.com/office/drawing/2014/main" id="{DF89EDD0-9636-4AEF-864A-328E542695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032" name="Rectangle 15">
            <a:extLst>
              <a:ext uri="{FF2B5EF4-FFF2-40B4-BE49-F238E27FC236}">
                <a16:creationId xmlns:a16="http://schemas.microsoft.com/office/drawing/2014/main" id="{0E1DA89F-06A4-4205-8A94-65206EFB3F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1041" name="Rectangle 17">
            <a:extLst>
              <a:ext uri="{FF2B5EF4-FFF2-40B4-BE49-F238E27FC236}">
                <a16:creationId xmlns:a16="http://schemas.microsoft.com/office/drawing/2014/main" id="{4E35A6FE-9D39-4C81-915B-0002C404170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>
              <a:latin typeface="Arial" charset="0"/>
            </a:endParaRPr>
          </a:p>
        </p:txBody>
      </p:sp>
      <p:pic>
        <p:nvPicPr>
          <p:cNvPr id="1034" name="Picture 18">
            <a:extLst>
              <a:ext uri="{FF2B5EF4-FFF2-40B4-BE49-F238E27FC236}">
                <a16:creationId xmlns:a16="http://schemas.microsoft.com/office/drawing/2014/main" id="{504D0341-C570-4A9C-964C-04704C5E67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28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F5CB242-AFD1-40F0-A485-9564C2749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AABD20D-8776-412E-A5FD-F47B62FE8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E09EF8D-E6CC-4F82-B351-C673100CE64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  <a:sym typeface="Symbol" panose="05050102010706020507" pitchFamily="18" charset="2"/>
              </a:defRPr>
            </a:lvl1pPr>
          </a:lstStyle>
          <a:p>
            <a:r>
              <a:rPr lang="en-AU" altLang="en-US"/>
              <a:t> 2009, Dr Milan Simic</a:t>
            </a:r>
            <a:endParaRPr lang="en-US" altLang="en-US"/>
          </a:p>
          <a:p>
            <a:pPr algn="l"/>
            <a:endParaRPr lang="en-US" altLang="en-US" i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8121E13-45DD-4EBD-9A9A-D72F6C29BE8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</a:defRPr>
            </a:lvl1pPr>
          </a:lstStyle>
          <a:p>
            <a:r>
              <a:rPr lang="en-US" altLang="en-US"/>
              <a:t>Mechatronics Design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2D3ECA3-DCFB-4253-B487-08C1D52FA1D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1">
                <a:latin typeface="+mn-lt"/>
              </a:defRPr>
            </a:lvl1pPr>
          </a:lstStyle>
          <a:p>
            <a:fld id="{8EFD5048-0CDC-43B5-A248-5CEBD8238CC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8" name="Rectangle 14">
            <a:extLst>
              <a:ext uri="{FF2B5EF4-FFF2-40B4-BE49-F238E27FC236}">
                <a16:creationId xmlns:a16="http://schemas.microsoft.com/office/drawing/2014/main" id="{0B597F62-F4D5-4171-AA71-0CFB519967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39" name="Rectangle 15">
            <a:extLst>
              <a:ext uri="{FF2B5EF4-FFF2-40B4-BE49-F238E27FC236}">
                <a16:creationId xmlns:a16="http://schemas.microsoft.com/office/drawing/2014/main" id="{40697463-5682-43B5-846F-6B3094B232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000099">
                  <a:gamma/>
                  <a:tint val="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41" name="Rectangle 17">
            <a:extLst>
              <a:ext uri="{FF2B5EF4-FFF2-40B4-BE49-F238E27FC236}">
                <a16:creationId xmlns:a16="http://schemas.microsoft.com/office/drawing/2014/main" id="{AFCF305A-4B01-4A98-BDFA-1FF76B80BE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91D57E7F-2468-4B58-86BE-F59550E028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05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i="0">
                <a:latin typeface="+mn-lt"/>
                <a:sym typeface="Symbol" pitchFamily="18" charset="2"/>
              </a:defRPr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1">
                <a:latin typeface="+mn-lt"/>
              </a:defRPr>
            </a:lvl1pPr>
          </a:lstStyle>
          <a:p>
            <a:pPr>
              <a:defRPr/>
            </a:pPr>
            <a:fld id="{1BD73C03-4264-4DB1-8ED7-11DD1C793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4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32" name="Rectangle 15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/>
          </a:p>
        </p:txBody>
      </p:sp>
      <p:pic>
        <p:nvPicPr>
          <p:cNvPr id="1034" name="Picture 18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50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5kZO8SSxVw" TargetMode="External"/><Relationship Id="rId2" Type="http://schemas.openxmlformats.org/officeDocument/2006/relationships/hyperlink" Target="https://www.youtube.com/watch?v=ZKOI_lVDPpw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gZqVjcI7P0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9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3dhubs.com/knowledge-base/pla-vs-abs-whats-difference/#what-are-abs-and-pla" TargetMode="Externa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W4ttbLh_kA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6.bin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3.xml"/><Relationship Id="rId11" Type="http://schemas.openxmlformats.org/officeDocument/2006/relationships/oleObject" Target="../embeddings/oleObject4.bin"/><Relationship Id="rId5" Type="http://schemas.openxmlformats.org/officeDocument/2006/relationships/diagramQuickStyle" Target="../diagrams/quickStyle3.xml"/><Relationship Id="rId15" Type="http://schemas.openxmlformats.org/officeDocument/2006/relationships/oleObject" Target="../embeddings/oleObject7.bin"/><Relationship Id="rId10" Type="http://schemas.openxmlformats.org/officeDocument/2006/relationships/oleObject" Target="../embeddings/oleObject3.bin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wmf"/><Relationship Id="rId1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53" y="858944"/>
            <a:ext cx="8177355" cy="1500968"/>
          </a:xfrm>
        </p:spPr>
        <p:txBody>
          <a:bodyPr>
            <a:normAutofit/>
          </a:bodyPr>
          <a:lstStyle/>
          <a:p>
            <a:r>
              <a:rPr lang="en-AU" dirty="0"/>
              <a:t>Week 3 – Gripper</a:t>
            </a:r>
            <a:endParaRPr lang="en-AU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7936952" cy="1241425"/>
          </a:xfrm>
        </p:spPr>
        <p:txBody>
          <a:bodyPr/>
          <a:lstStyle/>
          <a:p>
            <a:r>
              <a:rPr lang="en-AU" sz="2000" dirty="0"/>
              <a:t>Advanced Mechatronics System Design – MANU2451</a:t>
            </a:r>
          </a:p>
          <a:p>
            <a:endParaRPr lang="en-AU" dirty="0"/>
          </a:p>
          <a:p>
            <a:r>
              <a:rPr lang="en-AU" dirty="0"/>
              <a:t>Dr Chow Yin LAI, School of Engineering</a:t>
            </a:r>
          </a:p>
          <a:p>
            <a:r>
              <a:rPr lang="en-AU" dirty="0">
                <a:highlight>
                  <a:srgbClr val="0000FF"/>
                </a:highlight>
              </a:rPr>
              <a:t>Edited by Dr Milan Simic</a:t>
            </a:r>
            <a:br>
              <a:rPr lang="en-AU" dirty="0"/>
            </a:br>
            <a:r>
              <a:rPr lang="en-AU" dirty="0"/>
              <a:t>RMIT University, Victoria, Australia</a:t>
            </a:r>
            <a:br>
              <a:rPr lang="en-AU" dirty="0"/>
            </a:br>
            <a:r>
              <a:rPr lang="en-AU" dirty="0">
                <a:highlight>
                  <a:srgbClr val="0000FF"/>
                </a:highlight>
              </a:rPr>
              <a:t>Email: milan.simic@rmit.edu.au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843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Grippers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24198"/>
            <a:ext cx="8229600" cy="482277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One of the </a:t>
            </a:r>
            <a:r>
              <a:rPr lang="en-AU" dirty="0">
                <a:solidFill>
                  <a:schemeClr val="bg1"/>
                </a:solidFill>
              </a:rPr>
              <a:t>challenges</a:t>
            </a:r>
            <a:r>
              <a:rPr lang="en-AU" dirty="0"/>
              <a:t> in gripper research is to create a gripper which is able to pick up </a:t>
            </a:r>
            <a:r>
              <a:rPr lang="en-AU" dirty="0">
                <a:solidFill>
                  <a:schemeClr val="bg1"/>
                </a:solidFill>
              </a:rPr>
              <a:t>unfamiliar objects </a:t>
            </a:r>
            <a:r>
              <a:rPr lang="en-AU" dirty="0"/>
              <a:t>with various shapes and surface properties.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Some modern </a:t>
            </a:r>
            <a:r>
              <a:rPr lang="en-AU" dirty="0">
                <a:solidFill>
                  <a:schemeClr val="bg1"/>
                </a:solidFill>
              </a:rPr>
              <a:t>“Universal” grippers</a:t>
            </a:r>
            <a:r>
              <a:rPr lang="en-AU" dirty="0"/>
              <a:t>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Granular jamming </a:t>
            </a:r>
            <a:r>
              <a:rPr lang="en-AU" sz="1800" dirty="0">
                <a:hlinkClick r:id="rId2"/>
              </a:rPr>
              <a:t>https://www.youtube.com/watch?v=ZKOI_lVDPpw</a:t>
            </a: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Granular material (e.g. Coffee ground) flows around the target object and conforms to its shape.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When vacuum is applied, the granular material contracts and hardens quickly to pinch and hold the object.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Soft robotic gripper </a:t>
            </a:r>
            <a:r>
              <a:rPr lang="en-AU" sz="1800" dirty="0">
                <a:hlinkClick r:id="rId3"/>
              </a:rPr>
              <a:t>https://www.youtube.com/watch?v=Y5kZO8SSxVw</a:t>
            </a: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Silicon rubber gripper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Can handle delicate objects</a:t>
            </a:r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3824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Grippers as Mechatronics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24198"/>
            <a:ext cx="8229600" cy="482277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Conventionally, grippers are rather simple devices.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Two mechanically actuated fingers can handle many objects.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Objects mostly made of hard material and can withstand hard pinching.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However, in recent years, there are new requirements and challenges: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Soft, delicate and unstructured objects. E.g. food.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Fruits, vegetables, biscuits etc. cannot be pinched tightly.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Fruits, vegetables etc. come in different sizes and shapes.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Need sensors and control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Force sensing and control to grab objects at suitable force without damaging it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Able to communicate with the robots</a:t>
            </a:r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4" name="Right Arrow 3"/>
          <p:cNvSpPr/>
          <p:nvPr/>
        </p:nvSpPr>
        <p:spPr>
          <a:xfrm>
            <a:off x="2538100" y="5665827"/>
            <a:ext cx="709301" cy="333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3452501" y="5674372"/>
            <a:ext cx="231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Mechatronics!!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8691" y="5028041"/>
            <a:ext cx="3228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2"/>
              </a:rPr>
              <a:t>https://www.youtube.com/watch?v=NgZqVjcI7P0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50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Gripper Mechanism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Mechanical Components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Motor and Coupler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Gears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Design for 3D Printing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Safety Induction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Design Project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Gripper Design in Team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Fill in Safety Forms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17488"/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Attachment: Quick Guide to using </a:t>
            </a:r>
            <a:r>
              <a:rPr lang="en-AU" dirty="0" err="1">
                <a:solidFill>
                  <a:schemeClr val="tx1">
                    <a:lumMod val="75000"/>
                  </a:schemeClr>
                </a:solidFill>
              </a:rPr>
              <a:t>Solidworks</a:t>
            </a:r>
            <a:endParaRPr lang="en-AU" dirty="0">
              <a:solidFill>
                <a:schemeClr val="tx1">
                  <a:lumMod val="75000"/>
                </a:schemeClr>
              </a:solidFill>
            </a:endParaRP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478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Mechanism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We will focus only on two-finger grippers.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Finger trajectory: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1342" y="3708874"/>
            <a:ext cx="1375872" cy="37601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1589531" y="2922662"/>
            <a:ext cx="68366" cy="786212"/>
          </a:xfrm>
          <a:prstGeom prst="rect">
            <a:avLst/>
          </a:prstGeom>
          <a:pattFill prst="dkUpDiag">
            <a:fgClr>
              <a:schemeClr val="tx1">
                <a:lumMod val="6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999728" y="2922661"/>
            <a:ext cx="290555" cy="3076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57897" y="2717563"/>
            <a:ext cx="282011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50107" y="2717563"/>
            <a:ext cx="282011" cy="0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632121" y="2922662"/>
            <a:ext cx="68366" cy="786212"/>
          </a:xfrm>
          <a:prstGeom prst="rect">
            <a:avLst/>
          </a:prstGeom>
          <a:pattFill prst="dkUpDiag">
            <a:fgClr>
              <a:schemeClr val="tx1">
                <a:lumMod val="6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1666445" y="2922660"/>
            <a:ext cx="68366" cy="239281"/>
          </a:xfrm>
          <a:prstGeom prst="rect">
            <a:avLst/>
          </a:prstGeom>
          <a:pattFill prst="dkUpDiag">
            <a:fgClr>
              <a:schemeClr val="tx1">
                <a:lumMod val="6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546660" y="2922660"/>
            <a:ext cx="68366" cy="239281"/>
          </a:xfrm>
          <a:prstGeom prst="rect">
            <a:avLst/>
          </a:prstGeom>
          <a:pattFill prst="dkUpDiag">
            <a:fgClr>
              <a:schemeClr val="tx1">
                <a:lumMod val="6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1862996" y="2922660"/>
            <a:ext cx="68366" cy="78621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1931364" y="2922658"/>
            <a:ext cx="68366" cy="2392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2375747" y="2922662"/>
            <a:ext cx="68366" cy="78621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2307378" y="2922660"/>
            <a:ext cx="68366" cy="2392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3854154" y="3708874"/>
            <a:ext cx="1375872" cy="37601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3982343" y="3136312"/>
            <a:ext cx="68366" cy="786212"/>
          </a:xfrm>
          <a:prstGeom prst="rect">
            <a:avLst/>
          </a:prstGeom>
          <a:pattFill prst="dkUpDiag">
            <a:fgClr>
              <a:schemeClr val="tx1">
                <a:lumMod val="6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4392540" y="2922661"/>
            <a:ext cx="290555" cy="3076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5024933" y="3136312"/>
            <a:ext cx="68366" cy="786212"/>
          </a:xfrm>
          <a:prstGeom prst="rect">
            <a:avLst/>
          </a:prstGeom>
          <a:pattFill prst="dkUpDiag">
            <a:fgClr>
              <a:schemeClr val="tx1">
                <a:lumMod val="6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059257" y="3136310"/>
            <a:ext cx="68366" cy="239281"/>
          </a:xfrm>
          <a:prstGeom prst="rect">
            <a:avLst/>
          </a:prstGeom>
          <a:pattFill prst="dkUpDiag">
            <a:fgClr>
              <a:schemeClr val="tx1">
                <a:lumMod val="6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4939472" y="3136310"/>
            <a:ext cx="68366" cy="239281"/>
          </a:xfrm>
          <a:prstGeom prst="rect">
            <a:avLst/>
          </a:prstGeom>
          <a:pattFill prst="dkUpDiag">
            <a:fgClr>
              <a:schemeClr val="tx1">
                <a:lumMod val="6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4255808" y="2922660"/>
            <a:ext cx="68366" cy="78621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4324176" y="2922658"/>
            <a:ext cx="68366" cy="2392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4768559" y="2922662"/>
            <a:ext cx="68366" cy="78621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4700190" y="2922660"/>
            <a:ext cx="68366" cy="2392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6289698" y="3717423"/>
            <a:ext cx="1375872" cy="37601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/>
          <p:cNvSpPr/>
          <p:nvPr/>
        </p:nvSpPr>
        <p:spPr>
          <a:xfrm>
            <a:off x="6828084" y="2931210"/>
            <a:ext cx="290555" cy="3076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5" name="Group 44"/>
          <p:cNvGrpSpPr/>
          <p:nvPr/>
        </p:nvGrpSpPr>
        <p:grpSpPr>
          <a:xfrm>
            <a:off x="6417887" y="2931209"/>
            <a:ext cx="145280" cy="786214"/>
            <a:chOff x="6725543" y="2931209"/>
            <a:chExt cx="145280" cy="786214"/>
          </a:xfrm>
          <a:scene3d>
            <a:camera prst="orthographicFront">
              <a:rot lat="0" lon="0" rev="1200000"/>
            </a:camera>
            <a:lightRig rig="threePt" dir="t"/>
          </a:scene3d>
        </p:grpSpPr>
        <p:sp>
          <p:nvSpPr>
            <p:cNvPr id="34" name="Rectangle 33"/>
            <p:cNvSpPr/>
            <p:nvPr/>
          </p:nvSpPr>
          <p:spPr>
            <a:xfrm>
              <a:off x="6725543" y="2931211"/>
              <a:ext cx="68366" cy="786212"/>
            </a:xfrm>
            <a:prstGeom prst="rect">
              <a:avLst/>
            </a:prstGeom>
            <a:pattFill prst="dkUpDiag">
              <a:fgClr>
                <a:schemeClr val="tx1">
                  <a:lumMod val="65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02457" y="2931209"/>
              <a:ext cx="68366" cy="239281"/>
            </a:xfrm>
            <a:prstGeom prst="rect">
              <a:avLst/>
            </a:prstGeom>
            <a:pattFill prst="dkUpDiag">
              <a:fgClr>
                <a:schemeClr val="tx1">
                  <a:lumMod val="65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75016" y="2931209"/>
            <a:ext cx="153827" cy="786214"/>
            <a:chOff x="7682672" y="2931209"/>
            <a:chExt cx="153827" cy="786214"/>
          </a:xfrm>
          <a:scene3d>
            <a:camera prst="orthographicFront">
              <a:rot lat="0" lon="0" rev="20399999"/>
            </a:camera>
            <a:lightRig rig="threePt" dir="t"/>
          </a:scene3d>
        </p:grpSpPr>
        <p:sp>
          <p:nvSpPr>
            <p:cNvPr id="38" name="Rectangle 37"/>
            <p:cNvSpPr/>
            <p:nvPr/>
          </p:nvSpPr>
          <p:spPr>
            <a:xfrm>
              <a:off x="7768133" y="2931211"/>
              <a:ext cx="68366" cy="786212"/>
            </a:xfrm>
            <a:prstGeom prst="rect">
              <a:avLst/>
            </a:prstGeom>
            <a:pattFill prst="dkUpDiag">
              <a:fgClr>
                <a:schemeClr val="tx1">
                  <a:lumMod val="65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82672" y="2931209"/>
              <a:ext cx="68366" cy="239281"/>
            </a:xfrm>
            <a:prstGeom prst="rect">
              <a:avLst/>
            </a:prstGeom>
            <a:pattFill prst="dkUpDiag">
              <a:fgClr>
                <a:schemeClr val="tx1">
                  <a:lumMod val="65000"/>
                </a:schemeClr>
              </a:fgClr>
              <a:bgClr>
                <a:schemeClr val="tx1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6691352" y="2931209"/>
            <a:ext cx="68366" cy="78621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6759720" y="2931207"/>
            <a:ext cx="68366" cy="2392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7204103" y="2931211"/>
            <a:ext cx="68366" cy="78621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7135734" y="2931209"/>
            <a:ext cx="68366" cy="2392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Arc 46"/>
          <p:cNvSpPr/>
          <p:nvPr/>
        </p:nvSpPr>
        <p:spPr>
          <a:xfrm rot="16618707">
            <a:off x="3995731" y="2850430"/>
            <a:ext cx="518283" cy="480845"/>
          </a:xfrm>
          <a:prstGeom prst="arc">
            <a:avLst>
              <a:gd name="adj1" fmla="val 16369853"/>
              <a:gd name="adj2" fmla="val 0"/>
            </a:avLst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Arc 47"/>
          <p:cNvSpPr/>
          <p:nvPr/>
        </p:nvSpPr>
        <p:spPr>
          <a:xfrm rot="16618707" flipV="1">
            <a:off x="4540220" y="2747689"/>
            <a:ext cx="468100" cy="614021"/>
          </a:xfrm>
          <a:prstGeom prst="arc">
            <a:avLst>
              <a:gd name="adj1" fmla="val 16944587"/>
              <a:gd name="adj2" fmla="val 0"/>
            </a:avLst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Arc 48"/>
          <p:cNvSpPr/>
          <p:nvPr/>
        </p:nvSpPr>
        <p:spPr>
          <a:xfrm rot="16200000">
            <a:off x="6204239" y="2790202"/>
            <a:ext cx="914400" cy="914400"/>
          </a:xfrm>
          <a:prstGeom prst="arc">
            <a:avLst>
              <a:gd name="adj1" fmla="val 20023667"/>
              <a:gd name="adj2" fmla="val 0"/>
            </a:avLst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c 49"/>
          <p:cNvSpPr/>
          <p:nvPr/>
        </p:nvSpPr>
        <p:spPr>
          <a:xfrm rot="16200000" flipV="1">
            <a:off x="6821675" y="2782947"/>
            <a:ext cx="914400" cy="969945"/>
          </a:xfrm>
          <a:prstGeom prst="arc">
            <a:avLst>
              <a:gd name="adj1" fmla="val 20023667"/>
              <a:gd name="adj2" fmla="val 0"/>
            </a:avLst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TextBox 50"/>
          <p:cNvSpPr txBox="1"/>
          <p:nvPr/>
        </p:nvSpPr>
        <p:spPr>
          <a:xfrm>
            <a:off x="1457069" y="4324170"/>
            <a:ext cx="137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Linear translation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62713" y="4324170"/>
            <a:ext cx="137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Curvilinear translation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89698" y="4324170"/>
            <a:ext cx="137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05526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sosceles Triangle 85"/>
          <p:cNvSpPr/>
          <p:nvPr/>
        </p:nvSpPr>
        <p:spPr>
          <a:xfrm>
            <a:off x="1967355" y="4254651"/>
            <a:ext cx="180000" cy="18000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Mechanism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Possible realization of the finger motion using rotary joints: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106" y="5530597"/>
            <a:ext cx="564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Rotary actuation can be transformed to linear motion through rack and pinion, belt and pulleys etc. (and vice versa)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867829" y="2393571"/>
            <a:ext cx="2078182" cy="79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867829" y="2171891"/>
            <a:ext cx="2078182" cy="79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46011" y="2171891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46011" y="3183983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67683" y="2173479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8167683" y="3002460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Connector 26"/>
          <p:cNvCxnSpPr>
            <a:cxnSpLocks noChangeAspect="1"/>
          </p:cNvCxnSpPr>
          <p:nvPr/>
        </p:nvCxnSpPr>
        <p:spPr>
          <a:xfrm flipV="1">
            <a:off x="5105619" y="2393571"/>
            <a:ext cx="755703" cy="28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 noChangeAspect="1"/>
          </p:cNvCxnSpPr>
          <p:nvPr/>
        </p:nvCxnSpPr>
        <p:spPr>
          <a:xfrm>
            <a:off x="5119475" y="2671426"/>
            <a:ext cx="755703" cy="28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785178" y="2869426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5771322" y="2353479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/>
          <p:cNvSpPr/>
          <p:nvPr/>
        </p:nvSpPr>
        <p:spPr>
          <a:xfrm>
            <a:off x="5029475" y="2591571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Isosceles Triangle 33"/>
          <p:cNvSpPr/>
          <p:nvPr/>
        </p:nvSpPr>
        <p:spPr>
          <a:xfrm>
            <a:off x="6518991" y="2675456"/>
            <a:ext cx="180000" cy="18000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/>
          <p:cNvSpPr/>
          <p:nvPr/>
        </p:nvSpPr>
        <p:spPr>
          <a:xfrm>
            <a:off x="6518991" y="2587633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4614053" y="2693005"/>
            <a:ext cx="360000" cy="1588"/>
          </a:xfrm>
          <a:prstGeom prst="straightConnector1">
            <a:avLst/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9935" y="2317311"/>
            <a:ext cx="2078182" cy="79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149935" y="2206471"/>
            <a:ext cx="2078182" cy="79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228117" y="2206471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228117" y="3107723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449789" y="2208059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3449789" y="2901486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Isosceles Triangle 47"/>
          <p:cNvSpPr/>
          <p:nvPr/>
        </p:nvSpPr>
        <p:spPr>
          <a:xfrm>
            <a:off x="1967357" y="2668471"/>
            <a:ext cx="180000" cy="18000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/>
          <p:cNvSpPr/>
          <p:nvPr/>
        </p:nvSpPr>
        <p:spPr>
          <a:xfrm>
            <a:off x="1967357" y="2580648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2" name="Straight Connector 51"/>
          <p:cNvCxnSpPr/>
          <p:nvPr/>
        </p:nvCxnSpPr>
        <p:spPr>
          <a:xfrm>
            <a:off x="415645" y="2320287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5645" y="2991601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15645" y="2320287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/>
          <p:cNvSpPr/>
          <p:nvPr/>
        </p:nvSpPr>
        <p:spPr>
          <a:xfrm>
            <a:off x="415645" y="2804140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7" name="Straight Arrow Connector 56"/>
          <p:cNvCxnSpPr/>
          <p:nvPr/>
        </p:nvCxnSpPr>
        <p:spPr>
          <a:xfrm rot="5400000">
            <a:off x="495068" y="1985697"/>
            <a:ext cx="369212" cy="1588"/>
          </a:xfrm>
          <a:prstGeom prst="straightConnector1">
            <a:avLst/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496656" y="3327703"/>
            <a:ext cx="369212" cy="1588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49933" y="4251675"/>
            <a:ext cx="2078182" cy="79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149933" y="4140835"/>
            <a:ext cx="2078182" cy="79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228115" y="4016140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228115" y="5166782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3449787" y="4017728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/>
          <p:cNvSpPr/>
          <p:nvPr/>
        </p:nvSpPr>
        <p:spPr>
          <a:xfrm>
            <a:off x="3449787" y="4960545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Isosceles Triangle 65"/>
          <p:cNvSpPr/>
          <p:nvPr/>
        </p:nvSpPr>
        <p:spPr>
          <a:xfrm>
            <a:off x="1967355" y="4602835"/>
            <a:ext cx="180000" cy="18000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Oval 66"/>
          <p:cNvSpPr/>
          <p:nvPr/>
        </p:nvSpPr>
        <p:spPr>
          <a:xfrm>
            <a:off x="1967355" y="4515012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8" name="Straight Arrow Connector 67"/>
          <p:cNvCxnSpPr/>
          <p:nvPr/>
        </p:nvCxnSpPr>
        <p:spPr>
          <a:xfrm rot="5400000">
            <a:off x="4019030" y="4139624"/>
            <a:ext cx="274679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5400000">
            <a:off x="4019031" y="5122339"/>
            <a:ext cx="274679" cy="1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15643" y="4254651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15643" y="4925965"/>
            <a:ext cx="73429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15643" y="4254651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/>
          <p:cNvSpPr/>
          <p:nvPr/>
        </p:nvSpPr>
        <p:spPr>
          <a:xfrm>
            <a:off x="415643" y="4738504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4" name="Straight Arrow Connector 73"/>
          <p:cNvCxnSpPr/>
          <p:nvPr/>
        </p:nvCxnSpPr>
        <p:spPr>
          <a:xfrm rot="5400000">
            <a:off x="495066" y="3920061"/>
            <a:ext cx="369212" cy="1588"/>
          </a:xfrm>
          <a:prstGeom prst="straightConnector1">
            <a:avLst/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>
            <a:off x="496654" y="5262067"/>
            <a:ext cx="369212" cy="1588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 noChangeAspect="1"/>
          </p:cNvCxnSpPr>
          <p:nvPr/>
        </p:nvCxnSpPr>
        <p:spPr>
          <a:xfrm flipV="1">
            <a:off x="2078192" y="3842620"/>
            <a:ext cx="1149923" cy="438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 noChangeAspect="1"/>
          </p:cNvCxnSpPr>
          <p:nvPr/>
        </p:nvCxnSpPr>
        <p:spPr>
          <a:xfrm>
            <a:off x="2078192" y="4893790"/>
            <a:ext cx="1149923" cy="438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67355" y="4200819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Isosceles Triangle 84"/>
          <p:cNvSpPr/>
          <p:nvPr/>
        </p:nvSpPr>
        <p:spPr>
          <a:xfrm>
            <a:off x="1967355" y="4932835"/>
            <a:ext cx="180000" cy="18000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/>
          <p:cNvSpPr/>
          <p:nvPr/>
        </p:nvSpPr>
        <p:spPr>
          <a:xfrm>
            <a:off x="1967355" y="4835850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/>
          <p:cNvCxnSpPr/>
          <p:nvPr/>
        </p:nvCxnSpPr>
        <p:spPr>
          <a:xfrm rot="5400000" flipH="1" flipV="1">
            <a:off x="3079972" y="4004620"/>
            <a:ext cx="3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 flipH="1" flipV="1">
            <a:off x="3066115" y="5205675"/>
            <a:ext cx="3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Arc 90"/>
          <p:cNvSpPr/>
          <p:nvPr/>
        </p:nvSpPr>
        <p:spPr>
          <a:xfrm rot="4280409">
            <a:off x="3288420" y="1832778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Arc 91"/>
          <p:cNvSpPr/>
          <p:nvPr/>
        </p:nvSpPr>
        <p:spPr>
          <a:xfrm rot="3551440">
            <a:off x="3296439" y="2622813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Arc 92"/>
          <p:cNvSpPr/>
          <p:nvPr/>
        </p:nvSpPr>
        <p:spPr>
          <a:xfrm rot="4280409">
            <a:off x="7968803" y="1773184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Arc 93"/>
          <p:cNvSpPr/>
          <p:nvPr/>
        </p:nvSpPr>
        <p:spPr>
          <a:xfrm rot="3551440">
            <a:off x="7976822" y="2729479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5" name="Straight Connector 94"/>
          <p:cNvCxnSpPr/>
          <p:nvPr/>
        </p:nvCxnSpPr>
        <p:spPr>
          <a:xfrm>
            <a:off x="6350192" y="3710127"/>
            <a:ext cx="1548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366610" y="3724910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0" name="Straight Connector 99"/>
          <p:cNvCxnSpPr/>
          <p:nvPr/>
        </p:nvCxnSpPr>
        <p:spPr>
          <a:xfrm>
            <a:off x="6331228" y="5302077"/>
            <a:ext cx="1548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7366610" y="5122077"/>
            <a:ext cx="512618" cy="18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2" name="Straight Connector 101"/>
          <p:cNvCxnSpPr/>
          <p:nvPr/>
        </p:nvCxnSpPr>
        <p:spPr>
          <a:xfrm rot="5400000" flipH="1" flipV="1">
            <a:off x="5917619" y="3846259"/>
            <a:ext cx="580804" cy="284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 flipH="1" flipV="1">
            <a:off x="6418799" y="3859946"/>
            <a:ext cx="580804" cy="284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16200000" flipV="1">
            <a:off x="5912256" y="4880749"/>
            <a:ext cx="580804" cy="28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16200000" flipV="1">
            <a:off x="6418770" y="4882497"/>
            <a:ext cx="580804" cy="28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/>
          <p:cNvSpPr/>
          <p:nvPr/>
        </p:nvSpPr>
        <p:spPr>
          <a:xfrm rot="5400000">
            <a:off x="5874676" y="4202519"/>
            <a:ext cx="180000" cy="18000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Isosceles Triangle 112"/>
          <p:cNvSpPr/>
          <p:nvPr/>
        </p:nvSpPr>
        <p:spPr>
          <a:xfrm rot="5400000">
            <a:off x="6400885" y="4202519"/>
            <a:ext cx="180000" cy="18000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Isosceles Triangle 113"/>
          <p:cNvSpPr/>
          <p:nvPr/>
        </p:nvSpPr>
        <p:spPr>
          <a:xfrm rot="5400000">
            <a:off x="5874676" y="4644294"/>
            <a:ext cx="180000" cy="18000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Isosceles Triangle 114"/>
          <p:cNvSpPr/>
          <p:nvPr/>
        </p:nvSpPr>
        <p:spPr>
          <a:xfrm rot="5400000">
            <a:off x="6393841" y="4644294"/>
            <a:ext cx="180000" cy="18000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/>
          <p:cNvSpPr/>
          <p:nvPr/>
        </p:nvSpPr>
        <p:spPr>
          <a:xfrm>
            <a:off x="5970458" y="4188832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/>
          <p:cNvSpPr/>
          <p:nvPr/>
        </p:nvSpPr>
        <p:spPr>
          <a:xfrm>
            <a:off x="6477030" y="4188832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/>
          <p:cNvSpPr/>
          <p:nvPr/>
        </p:nvSpPr>
        <p:spPr>
          <a:xfrm>
            <a:off x="5950821" y="4644294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/>
          <p:cNvSpPr/>
          <p:nvPr/>
        </p:nvSpPr>
        <p:spPr>
          <a:xfrm>
            <a:off x="6476971" y="4644294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Oval 115"/>
          <p:cNvSpPr/>
          <p:nvPr/>
        </p:nvSpPr>
        <p:spPr>
          <a:xfrm>
            <a:off x="6260192" y="3618539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Oval 116"/>
          <p:cNvSpPr/>
          <p:nvPr/>
        </p:nvSpPr>
        <p:spPr>
          <a:xfrm>
            <a:off x="6747517" y="3623732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Oval 117"/>
          <p:cNvSpPr/>
          <p:nvPr/>
        </p:nvSpPr>
        <p:spPr>
          <a:xfrm>
            <a:off x="6241228" y="5225099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Oval 118"/>
          <p:cNvSpPr/>
          <p:nvPr/>
        </p:nvSpPr>
        <p:spPr>
          <a:xfrm>
            <a:off x="6761372" y="5213665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0" name="Straight Arrow Connector 119"/>
          <p:cNvCxnSpPr/>
          <p:nvPr/>
        </p:nvCxnSpPr>
        <p:spPr>
          <a:xfrm rot="5400000">
            <a:off x="7898276" y="3814909"/>
            <a:ext cx="274679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rot="5400000">
            <a:off x="7884422" y="5208543"/>
            <a:ext cx="274679" cy="1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Arc 121"/>
          <p:cNvSpPr/>
          <p:nvPr/>
        </p:nvSpPr>
        <p:spPr>
          <a:xfrm rot="17489022">
            <a:off x="5757437" y="3922469"/>
            <a:ext cx="740199" cy="834811"/>
          </a:xfrm>
          <a:prstGeom prst="arc">
            <a:avLst>
              <a:gd name="adj1" fmla="val 14639633"/>
              <a:gd name="adj2" fmla="val 19119130"/>
            </a:avLst>
          </a:prstGeom>
          <a:ln w="12700">
            <a:solidFill>
              <a:schemeClr val="tx2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5" name="Arc 124"/>
          <p:cNvSpPr/>
          <p:nvPr/>
        </p:nvSpPr>
        <p:spPr>
          <a:xfrm rot="14175510">
            <a:off x="5741765" y="4262785"/>
            <a:ext cx="740199" cy="834811"/>
          </a:xfrm>
          <a:prstGeom prst="arc">
            <a:avLst>
              <a:gd name="adj1" fmla="val 14639633"/>
              <a:gd name="adj2" fmla="val 19119130"/>
            </a:avLst>
          </a:prstGeom>
          <a:ln w="12700">
            <a:solidFill>
              <a:schemeClr val="tx2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646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4" grpId="0"/>
      <p:bldP spid="20" grpId="0" animBg="1"/>
      <p:bldP spid="23" grpId="0" animBg="1"/>
      <p:bldP spid="25" grpId="0" animBg="1"/>
      <p:bldP spid="26" grpId="0" animBg="1"/>
      <p:bldP spid="33" grpId="0" animBg="1"/>
      <p:bldP spid="34" grpId="0" animBg="1"/>
      <p:bldP spid="24" grpId="0" animBg="1"/>
      <p:bldP spid="64" grpId="0" animBg="1"/>
      <p:bldP spid="65" grpId="0" animBg="1"/>
      <p:bldP spid="66" grpId="0" animBg="1"/>
      <p:bldP spid="67" grpId="0" animBg="1"/>
      <p:bldP spid="72" grpId="0" animBg="1"/>
      <p:bldP spid="73" grpId="0" animBg="1"/>
      <p:bldP spid="83" grpId="0" animBg="1"/>
      <p:bldP spid="85" grpId="0" animBg="1"/>
      <p:bldP spid="84" grpId="0" animBg="1"/>
      <p:bldP spid="93" grpId="0" animBg="1"/>
      <p:bldP spid="94" grpId="0" animBg="1"/>
      <p:bldP spid="99" grpId="0" animBg="1"/>
      <p:bldP spid="101" grpId="0" animBg="1"/>
      <p:bldP spid="112" grpId="0" animBg="1"/>
      <p:bldP spid="113" grpId="0" animBg="1"/>
      <p:bldP spid="114" grpId="0" animBg="1"/>
      <p:bldP spid="115" grpId="0" animBg="1"/>
      <p:bldP spid="108" grpId="0" animBg="1"/>
      <p:bldP spid="109" grpId="0" animBg="1"/>
      <p:bldP spid="110" grpId="0" animBg="1"/>
      <p:bldP spid="111" grpId="0" animBg="1"/>
      <p:bldP spid="116" grpId="0" animBg="1"/>
      <p:bldP spid="117" grpId="0" animBg="1"/>
      <p:bldP spid="118" grpId="0" animBg="1"/>
      <p:bldP spid="119" grpId="0" animBg="1"/>
      <p:bldP spid="122" grpId="0" animBg="1"/>
      <p:bldP spid="1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Mechanism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Possible realization of the finger motion using pinion and rack: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93499" y="5259472"/>
            <a:ext cx="2589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Rack and Pinion</a:t>
            </a:r>
          </a:p>
          <a:p>
            <a:r>
              <a:rPr lang="en-AU" sz="1200" dirty="0">
                <a:solidFill>
                  <a:schemeClr val="tx2"/>
                </a:solidFill>
              </a:rPr>
              <a:t>https://commons.wikimedia.org/wiki/File:Rack_and_pinion.png</a:t>
            </a:r>
          </a:p>
        </p:txBody>
      </p:sp>
      <p:pic>
        <p:nvPicPr>
          <p:cNvPr id="8" name="Picture 7" descr="Week01_Rack_and_pinion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4905286"/>
            <a:ext cx="2146149" cy="16096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2273739" y="3327968"/>
            <a:ext cx="45719" cy="8976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1835205" y="3474062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2321049" y="3474062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1453142" y="3618227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2963160" y="3609175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09370" y="2920389"/>
            <a:ext cx="341835" cy="78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98743" y="2920389"/>
            <a:ext cx="341835" cy="78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537049" y="2920752"/>
            <a:ext cx="342000" cy="78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048215" y="2911337"/>
            <a:ext cx="342000" cy="78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75119" y="2920752"/>
            <a:ext cx="556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870660" y="2920752"/>
            <a:ext cx="556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453142" y="2408153"/>
            <a:ext cx="0" cy="521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143160" y="2416652"/>
            <a:ext cx="0" cy="521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61783" y="2400271"/>
            <a:ext cx="133719" cy="2768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009441" y="2416652"/>
            <a:ext cx="133719" cy="2768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2120761" y="4496185"/>
            <a:ext cx="369212" cy="1588"/>
          </a:xfrm>
          <a:prstGeom prst="straightConnector1">
            <a:avLst/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695096" y="2555070"/>
            <a:ext cx="320038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613786" y="2558557"/>
            <a:ext cx="320038" cy="0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 flipH="1">
            <a:off x="4876058" y="3130496"/>
            <a:ext cx="45719" cy="8976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/>
          <p:cNvSpPr/>
          <p:nvPr/>
        </p:nvSpPr>
        <p:spPr>
          <a:xfrm>
            <a:off x="4256775" y="3277607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/>
          <p:cNvSpPr/>
          <p:nvPr/>
        </p:nvSpPr>
        <p:spPr>
          <a:xfrm>
            <a:off x="5119256" y="3258062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/>
          <p:cNvSpPr/>
          <p:nvPr/>
        </p:nvSpPr>
        <p:spPr>
          <a:xfrm>
            <a:off x="4690277" y="3403607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/>
          <p:cNvSpPr/>
          <p:nvPr/>
        </p:nvSpPr>
        <p:spPr>
          <a:xfrm>
            <a:off x="4933042" y="3409651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5" name="Straight Connector 44"/>
          <p:cNvCxnSpPr/>
          <p:nvPr/>
        </p:nvCxnSpPr>
        <p:spPr>
          <a:xfrm>
            <a:off x="4472775" y="2695337"/>
            <a:ext cx="0" cy="80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483734" y="2695337"/>
            <a:ext cx="133719" cy="2768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5201537" y="2687099"/>
            <a:ext cx="133719" cy="2768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4" name="Straight Arrow Connector 53"/>
          <p:cNvCxnSpPr/>
          <p:nvPr/>
        </p:nvCxnSpPr>
        <p:spPr>
          <a:xfrm rot="5400000" flipH="1" flipV="1">
            <a:off x="4719956" y="2870911"/>
            <a:ext cx="369212" cy="1588"/>
          </a:xfrm>
          <a:prstGeom prst="straightConnector1">
            <a:avLst/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335256" y="2687241"/>
            <a:ext cx="0" cy="80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Arc 59"/>
          <p:cNvSpPr/>
          <p:nvPr/>
        </p:nvSpPr>
        <p:spPr>
          <a:xfrm rot="19115338">
            <a:off x="4165886" y="2530667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Arc 60"/>
          <p:cNvSpPr/>
          <p:nvPr/>
        </p:nvSpPr>
        <p:spPr>
          <a:xfrm rot="21032038">
            <a:off x="4808335" y="2530074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6931574" y="3948079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L-Shape 5"/>
          <p:cNvSpPr/>
          <p:nvPr/>
        </p:nvSpPr>
        <p:spPr>
          <a:xfrm>
            <a:off x="6537974" y="2521288"/>
            <a:ext cx="924454" cy="2016386"/>
          </a:xfrm>
          <a:prstGeom prst="corner">
            <a:avLst>
              <a:gd name="adj1" fmla="val 15116"/>
              <a:gd name="adj2" fmla="val 145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L-Shape 43"/>
          <p:cNvSpPr/>
          <p:nvPr/>
        </p:nvSpPr>
        <p:spPr>
          <a:xfrm rot="16200000">
            <a:off x="6597276" y="2924214"/>
            <a:ext cx="1416908" cy="611058"/>
          </a:xfrm>
          <a:prstGeom prst="corner">
            <a:avLst>
              <a:gd name="adj1" fmla="val 21857"/>
              <a:gd name="adj2" fmla="val 2262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c 8"/>
          <p:cNvSpPr/>
          <p:nvPr/>
        </p:nvSpPr>
        <p:spPr>
          <a:xfrm rot="10800000">
            <a:off x="6839855" y="3987857"/>
            <a:ext cx="360000" cy="360000"/>
          </a:xfrm>
          <a:prstGeom prst="arc">
            <a:avLst>
              <a:gd name="adj1" fmla="val 18583286"/>
              <a:gd name="adj2" fmla="val 2232935"/>
            </a:avLst>
          </a:prstGeom>
          <a:ln w="12700">
            <a:solidFill>
              <a:schemeClr val="tx2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617482" y="2428102"/>
            <a:ext cx="320038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203555" y="2426762"/>
            <a:ext cx="320038" cy="0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681421" y="2521288"/>
            <a:ext cx="133719" cy="2768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7346673" y="2520162"/>
            <a:ext cx="133719" cy="2768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500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52" grpId="0" animBg="1"/>
      <p:bldP spid="53" grpId="0" animBg="1"/>
      <p:bldP spid="60" grpId="0" animBg="1"/>
      <p:bldP spid="61" grpId="0" animBg="1"/>
      <p:bldP spid="37" grpId="0" animBg="1"/>
      <p:bldP spid="6" grpId="0" animBg="1"/>
      <p:bldP spid="44" grpId="0" animBg="1"/>
      <p:bldP spid="9" grpId="0" animBg="1"/>
      <p:bldP spid="48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Mechanism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Possible realization of the finger motion using cam and followers joints: 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648" y="5126638"/>
            <a:ext cx="674557" cy="14990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1469038" y="5126638"/>
            <a:ext cx="674557" cy="14990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" name="Group 13"/>
          <p:cNvGrpSpPr/>
          <p:nvPr/>
        </p:nvGrpSpPr>
        <p:grpSpPr>
          <a:xfrm>
            <a:off x="1066488" y="5538864"/>
            <a:ext cx="561600" cy="713686"/>
            <a:chOff x="1098028" y="5657134"/>
            <a:chExt cx="561600" cy="713686"/>
          </a:xfrm>
        </p:grpSpPr>
        <p:sp>
          <p:nvSpPr>
            <p:cNvPr id="11" name="Oval 10"/>
            <p:cNvSpPr/>
            <p:nvPr/>
          </p:nvSpPr>
          <p:spPr>
            <a:xfrm>
              <a:off x="1101777" y="5891134"/>
              <a:ext cx="554636" cy="4796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/>
            <p:nvPr/>
          </p:nvSpPr>
          <p:spPr>
            <a:xfrm>
              <a:off x="1162494" y="5657134"/>
              <a:ext cx="432000" cy="46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rapezoid 12"/>
            <p:cNvSpPr/>
            <p:nvPr/>
          </p:nvSpPr>
          <p:spPr>
            <a:xfrm>
              <a:off x="1098028" y="5868648"/>
              <a:ext cx="561600" cy="239843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94285" y="4377127"/>
            <a:ext cx="504000" cy="1158787"/>
            <a:chOff x="1265864" y="4542017"/>
            <a:chExt cx="504000" cy="1158787"/>
          </a:xfrm>
        </p:grpSpPr>
        <p:sp>
          <p:nvSpPr>
            <p:cNvPr id="15" name="Rectangle 14"/>
            <p:cNvSpPr/>
            <p:nvPr/>
          </p:nvSpPr>
          <p:spPr>
            <a:xfrm>
              <a:off x="1265864" y="5628804"/>
              <a:ext cx="504000" cy="720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54045" y="4542017"/>
              <a:ext cx="108000" cy="10800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9" name="Oval 18"/>
          <p:cNvSpPr/>
          <p:nvPr/>
        </p:nvSpPr>
        <p:spPr>
          <a:xfrm>
            <a:off x="1282406" y="5961774"/>
            <a:ext cx="108000" cy="10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2280988" y="5129138"/>
            <a:ext cx="674557" cy="14990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3210378" y="5129138"/>
            <a:ext cx="674557" cy="14990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 rot="15992294">
            <a:off x="2687908" y="5631304"/>
            <a:ext cx="561600" cy="713686"/>
            <a:chOff x="1098028" y="5657134"/>
            <a:chExt cx="561600" cy="713686"/>
          </a:xfrm>
        </p:grpSpPr>
        <p:sp>
          <p:nvSpPr>
            <p:cNvPr id="23" name="Oval 22"/>
            <p:cNvSpPr/>
            <p:nvPr/>
          </p:nvSpPr>
          <p:spPr>
            <a:xfrm>
              <a:off x="1101777" y="5891134"/>
              <a:ext cx="554636" cy="4796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/>
            <p:cNvSpPr/>
            <p:nvPr/>
          </p:nvSpPr>
          <p:spPr>
            <a:xfrm>
              <a:off x="1162494" y="5657134"/>
              <a:ext cx="432000" cy="46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1098028" y="5868648"/>
              <a:ext cx="561600" cy="239843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25735" y="5631754"/>
            <a:ext cx="504000" cy="72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3021468" y="4589138"/>
            <a:ext cx="108000" cy="108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3023746" y="5964274"/>
            <a:ext cx="108000" cy="10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/>
          <p:cNvSpPr txBox="1"/>
          <p:nvPr/>
        </p:nvSpPr>
        <p:spPr>
          <a:xfrm>
            <a:off x="4482296" y="5009067"/>
            <a:ext cx="1798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Can also be circular but eccentric</a:t>
            </a:r>
          </a:p>
        </p:txBody>
      </p:sp>
      <p:sp>
        <p:nvSpPr>
          <p:cNvPr id="31" name="Oval 30"/>
          <p:cNvSpPr/>
          <p:nvPr/>
        </p:nvSpPr>
        <p:spPr>
          <a:xfrm>
            <a:off x="5874728" y="5235754"/>
            <a:ext cx="468000" cy="46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/>
          <p:cNvSpPr/>
          <p:nvPr/>
        </p:nvSpPr>
        <p:spPr>
          <a:xfrm>
            <a:off x="6054728" y="5303449"/>
            <a:ext cx="108000" cy="10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496077" y="5553432"/>
            <a:ext cx="777716" cy="30064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409397" y="3105665"/>
            <a:ext cx="623072" cy="823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Arc 4"/>
          <p:cNvSpPr/>
          <p:nvPr/>
        </p:nvSpPr>
        <p:spPr>
          <a:xfrm>
            <a:off x="1643060" y="2942967"/>
            <a:ext cx="784867" cy="457200"/>
          </a:xfrm>
          <a:prstGeom prst="arc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Arc 34"/>
          <p:cNvSpPr/>
          <p:nvPr/>
        </p:nvSpPr>
        <p:spPr>
          <a:xfrm flipV="1">
            <a:off x="1643060" y="2938849"/>
            <a:ext cx="784867" cy="457200"/>
          </a:xfrm>
          <a:prstGeom prst="arc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304222" y="2397211"/>
            <a:ext cx="801458" cy="496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04222" y="3441252"/>
            <a:ext cx="801458" cy="4799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208602" y="2804157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/>
          <p:cNvSpPr/>
          <p:nvPr/>
        </p:nvSpPr>
        <p:spPr>
          <a:xfrm>
            <a:off x="2214222" y="3361650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05680" y="2408985"/>
            <a:ext cx="8708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37406" y="3921211"/>
            <a:ext cx="8708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90" name="Straight Connector 37889"/>
          <p:cNvCxnSpPr/>
          <p:nvPr/>
        </p:nvCxnSpPr>
        <p:spPr>
          <a:xfrm>
            <a:off x="2704951" y="2645684"/>
            <a:ext cx="0" cy="295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572450" y="2942967"/>
            <a:ext cx="132502" cy="41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572450" y="2988443"/>
            <a:ext cx="220192" cy="43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572450" y="3031524"/>
            <a:ext cx="220192" cy="74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76566" y="3116129"/>
            <a:ext cx="220192" cy="43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576566" y="3159210"/>
            <a:ext cx="220192" cy="74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601280" y="3231461"/>
            <a:ext cx="220192" cy="43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601280" y="3274542"/>
            <a:ext cx="220192" cy="74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606862" y="3348683"/>
            <a:ext cx="110096" cy="43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11376" y="3396049"/>
            <a:ext cx="0" cy="295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901" name="Rectangle 37900"/>
          <p:cNvSpPr/>
          <p:nvPr/>
        </p:nvSpPr>
        <p:spPr>
          <a:xfrm>
            <a:off x="3612243" y="2408985"/>
            <a:ext cx="364269" cy="152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/>
          <p:cNvSpPr/>
          <p:nvPr/>
        </p:nvSpPr>
        <p:spPr>
          <a:xfrm>
            <a:off x="3617417" y="3771148"/>
            <a:ext cx="364269" cy="152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902" name="Isosceles Triangle 37901"/>
          <p:cNvSpPr/>
          <p:nvPr/>
        </p:nvSpPr>
        <p:spPr>
          <a:xfrm>
            <a:off x="2999204" y="3900616"/>
            <a:ext cx="180000" cy="205946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Isosceles Triangle 66"/>
          <p:cNvSpPr/>
          <p:nvPr/>
        </p:nvSpPr>
        <p:spPr>
          <a:xfrm flipV="1">
            <a:off x="2982112" y="2232421"/>
            <a:ext cx="180000" cy="16479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/>
          <p:cNvSpPr/>
          <p:nvPr/>
        </p:nvSpPr>
        <p:spPr>
          <a:xfrm>
            <a:off x="2999204" y="2318985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/>
          <p:cNvSpPr/>
          <p:nvPr/>
        </p:nvSpPr>
        <p:spPr>
          <a:xfrm>
            <a:off x="2999204" y="3831211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996793" y="3157926"/>
            <a:ext cx="306984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Arc 69"/>
          <p:cNvSpPr/>
          <p:nvPr/>
        </p:nvSpPr>
        <p:spPr>
          <a:xfrm rot="4177855">
            <a:off x="3222085" y="2060718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rc 70"/>
          <p:cNvSpPr/>
          <p:nvPr/>
        </p:nvSpPr>
        <p:spPr>
          <a:xfrm rot="4086260">
            <a:off x="3184640" y="3418239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/>
          <p:cNvSpPr/>
          <p:nvPr/>
        </p:nvSpPr>
        <p:spPr>
          <a:xfrm>
            <a:off x="4831515" y="3113893"/>
            <a:ext cx="623072" cy="823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Oval 72"/>
          <p:cNvSpPr/>
          <p:nvPr/>
        </p:nvSpPr>
        <p:spPr>
          <a:xfrm>
            <a:off x="5364587" y="3042433"/>
            <a:ext cx="216000" cy="2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5229401" y="2314377"/>
            <a:ext cx="874856" cy="614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229401" y="3363928"/>
            <a:ext cx="874856" cy="614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Arc 77"/>
          <p:cNvSpPr/>
          <p:nvPr/>
        </p:nvSpPr>
        <p:spPr>
          <a:xfrm rot="8714131">
            <a:off x="5171650" y="2432104"/>
            <a:ext cx="784867" cy="543976"/>
          </a:xfrm>
          <a:prstGeom prst="arc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Arc 78"/>
          <p:cNvSpPr/>
          <p:nvPr/>
        </p:nvSpPr>
        <p:spPr>
          <a:xfrm rot="12874154" flipV="1">
            <a:off x="5162988" y="3319468"/>
            <a:ext cx="784867" cy="533860"/>
          </a:xfrm>
          <a:prstGeom prst="arc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7906" name="Group 37905"/>
          <p:cNvGrpSpPr/>
          <p:nvPr/>
        </p:nvGrpSpPr>
        <p:grpSpPr>
          <a:xfrm>
            <a:off x="5745944" y="2471380"/>
            <a:ext cx="249022" cy="1330376"/>
            <a:chOff x="6477170" y="2025821"/>
            <a:chExt cx="249022" cy="1045589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6609671" y="2025821"/>
              <a:ext cx="0" cy="2952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6477170" y="2323104"/>
              <a:ext cx="132502" cy="411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477170" y="2368580"/>
              <a:ext cx="220192" cy="43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477170" y="2411661"/>
              <a:ext cx="220192" cy="741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481286" y="2496266"/>
              <a:ext cx="220192" cy="43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6481286" y="2539347"/>
              <a:ext cx="220192" cy="741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6506000" y="2611598"/>
              <a:ext cx="220192" cy="43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6506000" y="2654679"/>
              <a:ext cx="220192" cy="741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511582" y="2728820"/>
              <a:ext cx="110096" cy="43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616096" y="2776186"/>
              <a:ext cx="0" cy="2952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/>
          <p:cNvCxnSpPr/>
          <p:nvPr/>
        </p:nvCxnSpPr>
        <p:spPr>
          <a:xfrm>
            <a:off x="6115490" y="2299569"/>
            <a:ext cx="8708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622053" y="2299569"/>
            <a:ext cx="364269" cy="152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Isosceles Triangle 92"/>
          <p:cNvSpPr/>
          <p:nvPr/>
        </p:nvSpPr>
        <p:spPr>
          <a:xfrm flipV="1">
            <a:off x="5991922" y="2123005"/>
            <a:ext cx="180000" cy="164790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Oval 93"/>
          <p:cNvSpPr/>
          <p:nvPr/>
        </p:nvSpPr>
        <p:spPr>
          <a:xfrm>
            <a:off x="6009014" y="2209569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5" name="Straight Connector 94"/>
          <p:cNvCxnSpPr/>
          <p:nvPr/>
        </p:nvCxnSpPr>
        <p:spPr>
          <a:xfrm>
            <a:off x="6148733" y="3988854"/>
            <a:ext cx="8708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628744" y="3838791"/>
            <a:ext cx="364269" cy="152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Isosceles Triangle 96"/>
          <p:cNvSpPr/>
          <p:nvPr/>
        </p:nvSpPr>
        <p:spPr>
          <a:xfrm>
            <a:off x="6010531" y="3968259"/>
            <a:ext cx="180000" cy="205946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Oval 97"/>
          <p:cNvSpPr/>
          <p:nvPr/>
        </p:nvSpPr>
        <p:spPr>
          <a:xfrm>
            <a:off x="6010531" y="3898854"/>
            <a:ext cx="180000" cy="18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Arc 98"/>
          <p:cNvSpPr/>
          <p:nvPr/>
        </p:nvSpPr>
        <p:spPr>
          <a:xfrm rot="4177855">
            <a:off x="6177137" y="1932369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Arc 99"/>
          <p:cNvSpPr/>
          <p:nvPr/>
        </p:nvSpPr>
        <p:spPr>
          <a:xfrm rot="4086260">
            <a:off x="6216662" y="3511059"/>
            <a:ext cx="914400" cy="914400"/>
          </a:xfrm>
          <a:prstGeom prst="arc">
            <a:avLst>
              <a:gd name="adj1" fmla="val 16200000"/>
              <a:gd name="adj2" fmla="val 19119130"/>
            </a:avLst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4451685" y="3182629"/>
            <a:ext cx="306984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51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8" grpId="0" animBg="1"/>
      <p:bldP spid="79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 rot="20676795">
            <a:off x="5233318" y="3398184"/>
            <a:ext cx="45719" cy="92204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/>
          <p:cNvSpPr/>
          <p:nvPr/>
        </p:nvSpPr>
        <p:spPr>
          <a:xfrm rot="831999">
            <a:off x="5218528" y="2572122"/>
            <a:ext cx="45719" cy="92204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Mechanism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Possible realization of the finger motion using screw mechanism: 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562" y="2710249"/>
            <a:ext cx="1713470" cy="45719"/>
          </a:xfrm>
          <a:prstGeom prst="rect">
            <a:avLst/>
          </a:prstGeom>
          <a:pattFill prst="wdDnDiag">
            <a:fgClr>
              <a:schemeClr val="tx2"/>
            </a:fgClr>
            <a:bgClr>
              <a:schemeClr val="tx1"/>
            </a:bgClr>
          </a:patt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848496" y="2570616"/>
            <a:ext cx="395417" cy="3707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578441" y="2808259"/>
            <a:ext cx="469559" cy="3707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2578440" y="3590853"/>
            <a:ext cx="469559" cy="3707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L-Shape 14"/>
          <p:cNvSpPr/>
          <p:nvPr/>
        </p:nvSpPr>
        <p:spPr>
          <a:xfrm rot="7344859">
            <a:off x="1680096" y="2782785"/>
            <a:ext cx="1099925" cy="856524"/>
          </a:xfrm>
          <a:prstGeom prst="corner">
            <a:avLst>
              <a:gd name="adj1" fmla="val 26736"/>
              <a:gd name="adj2" fmla="val 256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L-Shape 5"/>
          <p:cNvSpPr/>
          <p:nvPr/>
        </p:nvSpPr>
        <p:spPr>
          <a:xfrm rot="19104957">
            <a:off x="1533319" y="2240360"/>
            <a:ext cx="827464" cy="2115334"/>
          </a:xfrm>
          <a:prstGeom prst="corner">
            <a:avLst>
              <a:gd name="adj1" fmla="val 30587"/>
              <a:gd name="adj2" fmla="val 241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992204" y="2720362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1650546" y="3416695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122058" y="2666362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2688744" y="2949557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2713458" y="3738680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821458" y="3211047"/>
            <a:ext cx="0" cy="132475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821458" y="3416695"/>
            <a:ext cx="0" cy="144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440724" y="2429545"/>
            <a:ext cx="238897" cy="581633"/>
          </a:xfrm>
          <a:prstGeom prst="arc">
            <a:avLst>
              <a:gd name="adj1" fmla="val 12888242"/>
              <a:gd name="adj2" fmla="val 8073758"/>
            </a:avLst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3280347" y="3429361"/>
            <a:ext cx="2372498" cy="45719"/>
          </a:xfrm>
          <a:prstGeom prst="rect">
            <a:avLst/>
          </a:prstGeom>
          <a:pattFill prst="wdDnDiag">
            <a:fgClr>
              <a:schemeClr val="tx2"/>
            </a:fgClr>
            <a:bgClr>
              <a:schemeClr val="tx1"/>
            </a:bgClr>
          </a:patt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4950940" y="3298027"/>
            <a:ext cx="370703" cy="2626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/>
          <p:cNvSpPr/>
          <p:nvPr/>
        </p:nvSpPr>
        <p:spPr>
          <a:xfrm rot="4106763">
            <a:off x="4563796" y="2040899"/>
            <a:ext cx="115249" cy="16752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/>
          <p:cNvSpPr/>
          <p:nvPr/>
        </p:nvSpPr>
        <p:spPr>
          <a:xfrm rot="6678972">
            <a:off x="4557395" y="3144982"/>
            <a:ext cx="133595" cy="17205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tangle 37"/>
          <p:cNvSpPr/>
          <p:nvPr/>
        </p:nvSpPr>
        <p:spPr>
          <a:xfrm rot="6444045">
            <a:off x="5732229" y="2197459"/>
            <a:ext cx="127456" cy="10858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/>
          <p:cNvSpPr/>
          <p:nvPr/>
        </p:nvSpPr>
        <p:spPr>
          <a:xfrm rot="4294763">
            <a:off x="5737208" y="3595158"/>
            <a:ext cx="144815" cy="10732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657599" y="3057556"/>
            <a:ext cx="453082" cy="7186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/>
          <p:cNvSpPr/>
          <p:nvPr/>
        </p:nvSpPr>
        <p:spPr>
          <a:xfrm>
            <a:off x="3821194" y="3103047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/>
          <p:cNvSpPr/>
          <p:nvPr/>
        </p:nvSpPr>
        <p:spPr>
          <a:xfrm>
            <a:off x="3830140" y="3640506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/>
          <p:cNvSpPr/>
          <p:nvPr/>
        </p:nvSpPr>
        <p:spPr>
          <a:xfrm>
            <a:off x="5082291" y="3367080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/>
          <p:cNvSpPr/>
          <p:nvPr/>
        </p:nvSpPr>
        <p:spPr>
          <a:xfrm>
            <a:off x="5293051" y="2541886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/>
          <p:cNvSpPr/>
          <p:nvPr/>
        </p:nvSpPr>
        <p:spPr>
          <a:xfrm>
            <a:off x="5300595" y="4223205"/>
            <a:ext cx="108000" cy="108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5987225" y="3883221"/>
            <a:ext cx="469559" cy="1677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5971590" y="2825827"/>
            <a:ext cx="469559" cy="1677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206369" y="3036809"/>
            <a:ext cx="0" cy="288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206369" y="3603316"/>
            <a:ext cx="1" cy="235229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3292703" y="3155064"/>
            <a:ext cx="238897" cy="581633"/>
          </a:xfrm>
          <a:prstGeom prst="arc">
            <a:avLst>
              <a:gd name="adj1" fmla="val 12888242"/>
              <a:gd name="adj2" fmla="val 8073758"/>
            </a:avLst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L-Shape 49"/>
          <p:cNvSpPr/>
          <p:nvPr/>
        </p:nvSpPr>
        <p:spPr>
          <a:xfrm flipV="1">
            <a:off x="7586207" y="3033141"/>
            <a:ext cx="1100593" cy="1588283"/>
          </a:xfrm>
          <a:prstGeom prst="corner">
            <a:avLst>
              <a:gd name="adj1" fmla="val 25300"/>
              <a:gd name="adj2" fmla="val 350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L-Shape 55"/>
          <p:cNvSpPr/>
          <p:nvPr/>
        </p:nvSpPr>
        <p:spPr>
          <a:xfrm flipV="1">
            <a:off x="7091937" y="2232307"/>
            <a:ext cx="1586625" cy="941214"/>
          </a:xfrm>
          <a:prstGeom prst="corner">
            <a:avLst>
              <a:gd name="adj1" fmla="val 20924"/>
              <a:gd name="adj2" fmla="val 2452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8363043" y="2429545"/>
            <a:ext cx="313038" cy="1326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Rectangle 57"/>
          <p:cNvSpPr/>
          <p:nvPr/>
        </p:nvSpPr>
        <p:spPr>
          <a:xfrm>
            <a:off x="8371281" y="2892043"/>
            <a:ext cx="313038" cy="1326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/>
          <p:cNvSpPr/>
          <p:nvPr/>
        </p:nvSpPr>
        <p:spPr>
          <a:xfrm rot="5400000">
            <a:off x="6412987" y="3857913"/>
            <a:ext cx="1572924" cy="215024"/>
          </a:xfrm>
          <a:prstGeom prst="rect">
            <a:avLst/>
          </a:prstGeom>
          <a:pattFill prst="wdDnDiag">
            <a:fgClr>
              <a:schemeClr val="tx2"/>
            </a:fgClr>
            <a:bgClr>
              <a:schemeClr val="tx1"/>
            </a:bgClr>
          </a:patt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/>
          <p:cNvSpPr/>
          <p:nvPr/>
        </p:nvSpPr>
        <p:spPr>
          <a:xfrm>
            <a:off x="7003799" y="3560695"/>
            <a:ext cx="1069282" cy="277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Arc 60"/>
          <p:cNvSpPr/>
          <p:nvPr/>
        </p:nvSpPr>
        <p:spPr>
          <a:xfrm rot="16200000">
            <a:off x="7080000" y="3994376"/>
            <a:ext cx="238897" cy="532795"/>
          </a:xfrm>
          <a:prstGeom prst="arc">
            <a:avLst>
              <a:gd name="adj1" fmla="val 15164445"/>
              <a:gd name="adj2" fmla="val 7519978"/>
            </a:avLst>
          </a:prstGeom>
          <a:ln w="12700"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527800" y="2591671"/>
            <a:ext cx="0" cy="132475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527800" y="2739653"/>
            <a:ext cx="0" cy="144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7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7" grpId="0" animBg="1"/>
      <p:bldP spid="3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33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5" grpId="0" animBg="1"/>
      <p:bldP spid="54" grpId="0" animBg="1"/>
      <p:bldP spid="50" grpId="0" animBg="1"/>
      <p:bldP spid="56" grpId="0" animBg="1"/>
      <p:bldP spid="52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6BBB54-FEAF-48A4-95D1-F2E46855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789B2-85EB-4DE2-90E8-F54C1C9DC45D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3253" name="Rectangle 2">
            <a:extLst>
              <a:ext uri="{FF2B5EF4-FFF2-40B4-BE49-F238E27FC236}">
                <a16:creationId xmlns:a16="http://schemas.microsoft.com/office/drawing/2014/main" id="{8CD963EB-FBE2-4B64-A38E-E0ABE59A2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Example - Gantry Robot Gripper</a:t>
            </a:r>
          </a:p>
        </p:txBody>
      </p:sp>
      <p:pic>
        <p:nvPicPr>
          <p:cNvPr id="53254" name="Picture 5" descr="IMG_1390">
            <a:extLst>
              <a:ext uri="{FF2B5EF4-FFF2-40B4-BE49-F238E27FC236}">
                <a16:creationId xmlns:a16="http://schemas.microsoft.com/office/drawing/2014/main" id="{E6D8BAB5-A457-4C2C-97A7-8F1E391C69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2205038"/>
            <a:ext cx="5227638" cy="3921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5" name="Text Box 6">
            <a:extLst>
              <a:ext uri="{FF2B5EF4-FFF2-40B4-BE49-F238E27FC236}">
                <a16:creationId xmlns:a16="http://schemas.microsoft.com/office/drawing/2014/main" id="{03DD7D7D-4026-4D60-893B-1E6C0308E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2540000"/>
            <a:ext cx="296545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Sensors and Actuators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Micro switch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Electromagnetic sensor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Rotary Encoder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1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DC Motor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Pneumatic Valve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60" name="Picture 4">
            <a:extLst>
              <a:ext uri="{FF2B5EF4-FFF2-40B4-BE49-F238E27FC236}">
                <a16:creationId xmlns:a16="http://schemas.microsoft.com/office/drawing/2014/main" id="{2044EDDC-2928-48B2-9F77-163B788117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7" t="34898" r="9916" b="14940"/>
          <a:stretch/>
        </p:blipFill>
        <p:spPr>
          <a:xfrm>
            <a:off x="1763714" y="2100264"/>
            <a:ext cx="5243756" cy="3597152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3FDB04-1384-480E-A72F-FC2A6EC3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FDC625-19EB-4DD9-90F9-7786D3B151C5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4258" name="Rectangle 2">
            <a:extLst>
              <a:ext uri="{FF2B5EF4-FFF2-40B4-BE49-F238E27FC236}">
                <a16:creationId xmlns:a16="http://schemas.microsoft.com/office/drawing/2014/main" id="{E89262A7-685D-478C-9445-9829DB588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Gantry Gripper Kinematics</a:t>
            </a:r>
          </a:p>
        </p:txBody>
      </p:sp>
      <p:sp>
        <p:nvSpPr>
          <p:cNvPr id="224261" name="Line 5">
            <a:extLst>
              <a:ext uri="{FF2B5EF4-FFF2-40B4-BE49-F238E27FC236}">
                <a16:creationId xmlns:a16="http://schemas.microsoft.com/office/drawing/2014/main" id="{F63094C5-19E7-49BE-9CF5-B19443F167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2205038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4263" name="Line 7">
            <a:extLst>
              <a:ext uri="{FF2B5EF4-FFF2-40B4-BE49-F238E27FC236}">
                <a16:creationId xmlns:a16="http://schemas.microsoft.com/office/drawing/2014/main" id="{A9EFF3CB-2777-4AB3-A6A2-3F2AB009B0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16013" y="2205038"/>
            <a:ext cx="64770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4264" name="Line 8">
            <a:extLst>
              <a:ext uri="{FF2B5EF4-FFF2-40B4-BE49-F238E27FC236}">
                <a16:creationId xmlns:a16="http://schemas.microsoft.com/office/drawing/2014/main" id="{6107FBD7-3B97-46F0-BD77-4FC354FE9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2349500"/>
            <a:ext cx="1296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FC5EB76-ED3F-4F6A-BAC5-650B80E2B5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74322" y="3332285"/>
            <a:ext cx="290146" cy="8001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Teaching Schedule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70588" y="1003374"/>
          <a:ext cx="7871521" cy="5684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9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3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During or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 to the Course / 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/ Data Acquisition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/ Introduction to </a:t>
                      </a: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Solidworks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/ Safety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/ Gripper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 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3D Printing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LabVIEW Assessment.</a:t>
                      </a:r>
                    </a:p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Design report submission </a:t>
                      </a:r>
                    </a:p>
                    <a:p>
                      <a:endParaRPr lang="en-AU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Simulink Simulation /  </a:t>
                      </a:r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myRIO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Programming for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II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 / Assemble Gripper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Modeling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and System 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 /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Test Gripper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Intelligence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Matlab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Simulation / Finalize Gripper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Demonstration 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/ Submission of Report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Revision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8F4FB8-F788-4FCC-B5E0-4CDE96538896}"/>
              </a:ext>
            </a:extLst>
          </p:cNvPr>
          <p:cNvSpPr/>
          <p:nvPr/>
        </p:nvSpPr>
        <p:spPr>
          <a:xfrm>
            <a:off x="345685" y="2247604"/>
            <a:ext cx="8521329" cy="546409"/>
          </a:xfrm>
          <a:prstGeom prst="roundRect">
            <a:avLst/>
          </a:prstGeom>
          <a:noFill/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2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7F4669-866D-4C4E-8C7D-A0DBAC21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C5DA5-8133-4FEF-8BAA-16E5A1706A1D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1189" name="Rectangle 5">
            <a:extLst>
              <a:ext uri="{FF2B5EF4-FFF2-40B4-BE49-F238E27FC236}">
                <a16:creationId xmlns:a16="http://schemas.microsoft.com/office/drawing/2014/main" id="{4CB5A24F-8BCC-4E57-838D-1960D52D21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Large Gantry – XYZ Robot</a:t>
            </a:r>
          </a:p>
        </p:txBody>
      </p:sp>
      <p:pic>
        <p:nvPicPr>
          <p:cNvPr id="221190" name="Picture 6">
            <a:extLst>
              <a:ext uri="{FF2B5EF4-FFF2-40B4-BE49-F238E27FC236}">
                <a16:creationId xmlns:a16="http://schemas.microsoft.com/office/drawing/2014/main" id="{CF519C5C-4D3E-4867-A45E-098409CECD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8" t="31595" r="11496" b="17369"/>
          <a:stretch>
            <a:fillRect/>
          </a:stretch>
        </p:blipFill>
        <p:spPr>
          <a:xfrm>
            <a:off x="5003800" y="2205038"/>
            <a:ext cx="3887788" cy="3725862"/>
          </a:xfrm>
        </p:spPr>
      </p:pic>
      <p:pic>
        <p:nvPicPr>
          <p:cNvPr id="221195" name="Picture 11">
            <a:extLst>
              <a:ext uri="{FF2B5EF4-FFF2-40B4-BE49-F238E27FC236}">
                <a16:creationId xmlns:a16="http://schemas.microsoft.com/office/drawing/2014/main" id="{F580508C-242F-4011-B7A6-10CFBA0C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7" t="24408" r="9531" b="15225"/>
          <a:stretch>
            <a:fillRect/>
          </a:stretch>
        </p:blipFill>
        <p:spPr bwMode="auto">
          <a:xfrm>
            <a:off x="250825" y="2205038"/>
            <a:ext cx="4643438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Things to Consider for Design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734518" y="932310"/>
          <a:ext cx="7952282" cy="482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2181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Things to Consider for Design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41760336"/>
              </p:ext>
            </p:extLst>
          </p:nvPr>
        </p:nvGraphicFramePr>
        <p:xfrm>
          <a:off x="734518" y="932310"/>
          <a:ext cx="7952282" cy="482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96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Further 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199" y="1494263"/>
            <a:ext cx="6478859" cy="4134541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AU" sz="1800" i="1" dirty="0"/>
              <a:t>Gripper Technologies for Food Industry Robots </a:t>
            </a:r>
            <a:r>
              <a:rPr lang="en-AU" sz="1800" dirty="0"/>
              <a:t>by </a:t>
            </a:r>
            <a:r>
              <a:rPr lang="en-AU" sz="1800" b="1" dirty="0"/>
              <a:t>T. K. Lien</a:t>
            </a:r>
            <a:r>
              <a:rPr lang="en-AU" sz="1800" dirty="0"/>
              <a:t>, in Robotics and Automation in the Food Industry, Chapter 7, pp. 143-170, Elsevier Science.</a:t>
            </a:r>
          </a:p>
          <a:p>
            <a:pPr lvl="1">
              <a:buFont typeface="Arial" pitchFamily="34" charset="0"/>
              <a:buChar char="•"/>
            </a:pPr>
            <a:endParaRPr lang="en-AU" sz="1800" i="1" dirty="0"/>
          </a:p>
          <a:p>
            <a:pPr lvl="1">
              <a:buFont typeface="Arial" pitchFamily="34" charset="0"/>
              <a:buChar char="•"/>
            </a:pPr>
            <a:r>
              <a:rPr lang="en-AU" sz="1800" i="1" dirty="0"/>
              <a:t>Robotic Systems</a:t>
            </a:r>
            <a:r>
              <a:rPr lang="en-AU" sz="1800" dirty="0"/>
              <a:t> by </a:t>
            </a:r>
            <a:r>
              <a:rPr lang="en-AU" sz="1800" b="1" dirty="0"/>
              <a:t>G. </a:t>
            </a:r>
            <a:r>
              <a:rPr lang="en-AU" sz="1800" b="1" dirty="0" err="1"/>
              <a:t>Onwubolu</a:t>
            </a:r>
            <a:r>
              <a:rPr lang="en-AU" sz="1800" dirty="0"/>
              <a:t>, in </a:t>
            </a:r>
            <a:r>
              <a:rPr lang="en-AU" sz="1800" dirty="0" err="1"/>
              <a:t>Mechatronics</a:t>
            </a:r>
            <a:r>
              <a:rPr lang="en-AU" sz="1800" dirty="0"/>
              <a:t>, Chapter 15, pp. 531-555, Butterworth Heinemann.</a:t>
            </a:r>
          </a:p>
          <a:p>
            <a:pPr lvl="1">
              <a:buFont typeface="Arial" pitchFamily="34" charset="0"/>
              <a:buChar char="•"/>
            </a:pPr>
            <a:endParaRPr lang="en-AU" sz="1800" i="1" dirty="0"/>
          </a:p>
          <a:p>
            <a:pPr lvl="1">
              <a:buFont typeface="Arial" pitchFamily="34" charset="0"/>
              <a:buChar char="•"/>
            </a:pPr>
            <a:r>
              <a:rPr lang="en-AU" sz="1800" i="1" dirty="0"/>
              <a:t>Grasping in Robotics </a:t>
            </a:r>
            <a:r>
              <a:rPr lang="en-AU" sz="1800" dirty="0"/>
              <a:t>by </a:t>
            </a:r>
            <a:r>
              <a:rPr lang="en-AU" sz="1800" b="1" dirty="0"/>
              <a:t>G. Carbone (Ed), </a:t>
            </a:r>
            <a:r>
              <a:rPr lang="en-AU" sz="1800" dirty="0"/>
              <a:t>Publisher: Springer</a:t>
            </a:r>
          </a:p>
          <a:p>
            <a:pPr lvl="1">
              <a:buFont typeface="Arial" pitchFamily="34" charset="0"/>
              <a:buChar char="•"/>
            </a:pPr>
            <a:endParaRPr lang="en-AU" sz="1800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774" y="3120126"/>
            <a:ext cx="1467485" cy="223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74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Mechanism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Mechanical Components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Motor and Coupler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/>
              <a:t>Gears</a:t>
            </a: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Design for 3D Printing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Safety Induction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Design Project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Gripper Design in Team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Fill in Safety Forms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17488"/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Attachment: Quick Guide to using </a:t>
            </a:r>
            <a:r>
              <a:rPr lang="en-AU" dirty="0" err="1">
                <a:solidFill>
                  <a:schemeClr val="tx1">
                    <a:lumMod val="75000"/>
                  </a:schemeClr>
                </a:solidFill>
              </a:rPr>
              <a:t>Solidworks</a:t>
            </a:r>
            <a:endParaRPr lang="en-AU" dirty="0">
              <a:solidFill>
                <a:schemeClr val="tx1">
                  <a:lumMod val="75000"/>
                </a:schemeClr>
              </a:solidFill>
            </a:endParaRP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1324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 of Mechanical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indent="-536575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We saw earlier that to realize the finger pinching motion, it is often necessary to </a:t>
            </a:r>
            <a:r>
              <a:rPr lang="en-AU" sz="1800" dirty="0">
                <a:solidFill>
                  <a:schemeClr val="bg1"/>
                </a:solidFill>
              </a:rPr>
              <a:t>translate linear motion to rotary motion</a:t>
            </a:r>
            <a:r>
              <a:rPr lang="en-AU" sz="1800" dirty="0"/>
              <a:t>, and vice versa.</a:t>
            </a:r>
          </a:p>
          <a:p>
            <a:pPr lvl="1" indent="-536575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Also, most motors which are used in </a:t>
            </a:r>
            <a:r>
              <a:rPr lang="en-AU" sz="1800" dirty="0" err="1"/>
              <a:t>mechatronics</a:t>
            </a:r>
            <a:r>
              <a:rPr lang="en-AU" sz="1800" dirty="0"/>
              <a:t> devices provide high speed but low torque / force. </a:t>
            </a:r>
          </a:p>
          <a:p>
            <a:pPr marL="536575" lvl="2" indent="-536575">
              <a:buFont typeface="Arial" pitchFamily="34" charset="0"/>
              <a:buChar char="•"/>
            </a:pPr>
            <a:r>
              <a:rPr lang="en-AU" sz="1800" dirty="0"/>
              <a:t>If the required gripping force is higher than what can be provided by the motor, we will need a </a:t>
            </a:r>
            <a:r>
              <a:rPr lang="en-AU" sz="1800" dirty="0">
                <a:solidFill>
                  <a:schemeClr val="bg1"/>
                </a:solidFill>
              </a:rPr>
              <a:t>gear to increase the torque</a:t>
            </a:r>
            <a:r>
              <a:rPr lang="en-AU" sz="1800" dirty="0"/>
              <a:t>.</a:t>
            </a:r>
          </a:p>
          <a:p>
            <a:pPr marL="536575" lvl="2" indent="-536575">
              <a:buFont typeface="Arial" pitchFamily="34" charset="0"/>
              <a:buChar char="•"/>
            </a:pPr>
            <a:r>
              <a:rPr lang="en-AU" sz="1800" dirty="0"/>
              <a:t>In this section, we will have a review of a few mechanical components (which you might need for the gripper design project).</a:t>
            </a:r>
          </a:p>
          <a:p>
            <a:pPr marL="173038" lvl="2" indent="-173038"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72264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Motor: How to attach load onto shaft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6297" y="1223480"/>
            <a:ext cx="8229600" cy="4204606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AU" sz="1800" dirty="0"/>
              <a:t>The motors usually have a shaft with a D-shape cross section.</a:t>
            </a:r>
          </a:p>
          <a:p>
            <a:pPr lvl="1">
              <a:buFont typeface="Arial" pitchFamily="34" charset="0"/>
              <a:buChar char="•"/>
            </a:pPr>
            <a:endParaRPr lang="en-AU" sz="1800" dirty="0"/>
          </a:p>
          <a:p>
            <a:pPr lvl="1">
              <a:buFont typeface="Arial" pitchFamily="34" charset="0"/>
              <a:buChar char="•"/>
            </a:pPr>
            <a:endParaRPr lang="en-AU" sz="1800" dirty="0"/>
          </a:p>
          <a:p>
            <a:pPr lvl="1">
              <a:buFont typeface="Arial" pitchFamily="34" charset="0"/>
              <a:buChar char="•"/>
            </a:pPr>
            <a:endParaRPr lang="en-AU" sz="1800" dirty="0"/>
          </a:p>
          <a:p>
            <a:pPr lvl="1">
              <a:buFont typeface="Arial" pitchFamily="34" charset="0"/>
              <a:buChar char="•"/>
            </a:pPr>
            <a:r>
              <a:rPr lang="en-AU" sz="1800" dirty="0"/>
              <a:t>Load with hole can be secured to the motor shaft using a set screw.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7937" y="1759887"/>
            <a:ext cx="1528996" cy="8844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 flipV="1">
            <a:off x="3366933" y="2089671"/>
            <a:ext cx="734518" cy="24808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418212" y="2157877"/>
            <a:ext cx="3222885" cy="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555476" y="1759887"/>
            <a:ext cx="885600" cy="88441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5804051" y="2004847"/>
            <a:ext cx="396000" cy="3960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5771001" y="2004847"/>
            <a:ext cx="504000" cy="8482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840437" y="4085837"/>
            <a:ext cx="1528996" cy="8844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 flipV="1">
            <a:off x="3369433" y="4415621"/>
            <a:ext cx="734518" cy="24808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3466869" y="3995895"/>
            <a:ext cx="1274164" cy="32978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3466869" y="4678697"/>
            <a:ext cx="1274164" cy="396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4103952" y="4085837"/>
            <a:ext cx="637082" cy="59286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3711692" y="3995895"/>
            <a:ext cx="144000" cy="36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3741672" y="3950923"/>
            <a:ext cx="108000" cy="46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420711" y="4483827"/>
            <a:ext cx="4104000" cy="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25919" y="5026863"/>
            <a:ext cx="350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Load – to make use of the rotary motion from motor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641097" y="5137039"/>
            <a:ext cx="273575" cy="2461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 flipV="1">
            <a:off x="3741673" y="3629873"/>
            <a:ext cx="359779" cy="2461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03952" y="3349562"/>
            <a:ext cx="125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Set screw</a:t>
            </a:r>
          </a:p>
        </p:txBody>
      </p:sp>
      <p:sp>
        <p:nvSpPr>
          <p:cNvPr id="31" name="Arc 30"/>
          <p:cNvSpPr/>
          <p:nvPr/>
        </p:nvSpPr>
        <p:spPr>
          <a:xfrm>
            <a:off x="5017011" y="4191519"/>
            <a:ext cx="216000" cy="584616"/>
          </a:xfrm>
          <a:prstGeom prst="arc">
            <a:avLst>
              <a:gd name="adj1" fmla="val 1690898"/>
              <a:gd name="adj2" fmla="val 19854529"/>
            </a:avLst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6396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Motor: How to attach load onto shaft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6297" y="1223480"/>
            <a:ext cx="8229600" cy="4204606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AU" sz="1800" dirty="0"/>
              <a:t>If the load doesn’t have a “pipe”-like section, then a </a:t>
            </a:r>
            <a:r>
              <a:rPr lang="en-AU" sz="1800" dirty="0">
                <a:solidFill>
                  <a:schemeClr val="bg1"/>
                </a:solidFill>
              </a:rPr>
              <a:t>coupler</a:t>
            </a:r>
            <a:r>
              <a:rPr lang="en-AU" sz="1800" dirty="0"/>
              <a:t> can be used to connect the load and motor.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40437" y="3553685"/>
            <a:ext cx="1528996" cy="8844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 flipV="1">
            <a:off x="3369433" y="3883469"/>
            <a:ext cx="734518" cy="24808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3466869" y="3463743"/>
            <a:ext cx="1274164" cy="32978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3466869" y="4146545"/>
            <a:ext cx="1274164" cy="396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3711692" y="3463743"/>
            <a:ext cx="144000" cy="36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3741672" y="3418771"/>
            <a:ext cx="108000" cy="46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420711" y="3951675"/>
            <a:ext cx="4104000" cy="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25919" y="4494711"/>
            <a:ext cx="350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Load – to make use of the rotary motion from motor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483427" y="4229932"/>
            <a:ext cx="273575" cy="2461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 flipV="1">
            <a:off x="3741673" y="3097721"/>
            <a:ext cx="359779" cy="2461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03952" y="2817410"/>
            <a:ext cx="125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Set screw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77038" y="3437727"/>
            <a:ext cx="144000" cy="36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4410745" y="3408808"/>
            <a:ext cx="108000" cy="46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4252513" y="3785789"/>
            <a:ext cx="1367702" cy="3607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Arc 30"/>
          <p:cNvSpPr/>
          <p:nvPr/>
        </p:nvSpPr>
        <p:spPr>
          <a:xfrm>
            <a:off x="5017011" y="3659367"/>
            <a:ext cx="216000" cy="584616"/>
          </a:xfrm>
          <a:prstGeom prst="arc">
            <a:avLst>
              <a:gd name="adj1" fmla="val 1690898"/>
              <a:gd name="adj2" fmla="val 19854529"/>
            </a:avLst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18904" y="4484460"/>
            <a:ext cx="273575" cy="2461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44929" y="4771710"/>
            <a:ext cx="141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Coupler</a:t>
            </a:r>
          </a:p>
        </p:txBody>
      </p:sp>
    </p:spTree>
    <p:extLst>
      <p:ext uri="{BB962C8B-B14F-4D97-AF65-F5344CB8AC3E}">
        <p14:creationId xmlns:p14="http://schemas.microsoft.com/office/powerpoint/2010/main" val="288146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70806" y="1947083"/>
            <a:ext cx="675117" cy="6768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667360" y="2989673"/>
            <a:ext cx="273465" cy="13246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60162"/>
            <a:ext cx="8229600" cy="4204606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Rotating machine part with teeth, meshes with another toothed part to transmit torque. Four principle types: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53714" y="3117860"/>
            <a:ext cx="675117" cy="264920"/>
          </a:xfrm>
          <a:prstGeom prst="rect">
            <a:avLst/>
          </a:prstGeom>
          <a:pattFill prst="ltVert">
            <a:fgClr>
              <a:schemeClr val="tx2"/>
            </a:fgClr>
            <a:bgClr>
              <a:schemeClr val="tx1">
                <a:lumMod val="85000"/>
              </a:schemeClr>
            </a:bgClr>
          </a:patt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577484" y="2985400"/>
            <a:ext cx="273465" cy="13246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1128831" y="3117860"/>
            <a:ext cx="1170773" cy="264920"/>
          </a:xfrm>
          <a:prstGeom prst="rect">
            <a:avLst/>
          </a:prstGeom>
          <a:pattFill prst="ltVert">
            <a:fgClr>
              <a:schemeClr val="tx2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804093" y="1641281"/>
            <a:ext cx="0" cy="190800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145922" y="1685589"/>
            <a:ext cx="1170000" cy="117000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671564" y="2148683"/>
            <a:ext cx="273600" cy="2736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1577417" y="2148683"/>
            <a:ext cx="273600" cy="27360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>
            <a:off x="308440" y="2285483"/>
            <a:ext cx="2196000" cy="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4216" y="1641281"/>
            <a:ext cx="0" cy="190800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 rot="2700000">
            <a:off x="1054422" y="1600923"/>
            <a:ext cx="1368000" cy="1368000"/>
          </a:xfrm>
          <a:prstGeom prst="arc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c 18"/>
          <p:cNvSpPr/>
          <p:nvPr/>
        </p:nvSpPr>
        <p:spPr>
          <a:xfrm rot="13465723">
            <a:off x="378143" y="1828284"/>
            <a:ext cx="914400" cy="914400"/>
          </a:xfrm>
          <a:prstGeom prst="arc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786718" y="1947083"/>
            <a:ext cx="675117" cy="6768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2983272" y="2989673"/>
            <a:ext cx="273465" cy="13246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2769626" y="3117860"/>
            <a:ext cx="675117" cy="264920"/>
          </a:xfrm>
          <a:prstGeom prst="rect">
            <a:avLst/>
          </a:prstGeom>
          <a:pattFill prst="wdDnDiag">
            <a:fgClr>
              <a:schemeClr val="tx2"/>
            </a:fgClr>
            <a:bgClr>
              <a:schemeClr val="tx1">
                <a:lumMod val="85000"/>
              </a:schemeClr>
            </a:bgClr>
          </a:patt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3893396" y="2985400"/>
            <a:ext cx="273465" cy="13246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3444743" y="3117860"/>
            <a:ext cx="1170773" cy="264920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/>
          <p:cNvCxnSpPr/>
          <p:nvPr/>
        </p:nvCxnSpPr>
        <p:spPr>
          <a:xfrm>
            <a:off x="3120005" y="1598551"/>
            <a:ext cx="0" cy="198000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461834" y="1685589"/>
            <a:ext cx="1170000" cy="117000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2987476" y="2148683"/>
            <a:ext cx="273600" cy="2736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3893329" y="2148683"/>
            <a:ext cx="273600" cy="27360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Connector 28"/>
          <p:cNvCxnSpPr/>
          <p:nvPr/>
        </p:nvCxnSpPr>
        <p:spPr>
          <a:xfrm>
            <a:off x="2615806" y="2285483"/>
            <a:ext cx="2088000" cy="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30128" y="1598551"/>
            <a:ext cx="0" cy="198000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c 30"/>
          <p:cNvSpPr/>
          <p:nvPr/>
        </p:nvSpPr>
        <p:spPr>
          <a:xfrm rot="13465723">
            <a:off x="2694055" y="1828284"/>
            <a:ext cx="914400" cy="914400"/>
          </a:xfrm>
          <a:prstGeom prst="arc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Arc 37"/>
          <p:cNvSpPr/>
          <p:nvPr/>
        </p:nvSpPr>
        <p:spPr>
          <a:xfrm rot="2700000">
            <a:off x="3390506" y="1586589"/>
            <a:ext cx="1368000" cy="1368000"/>
          </a:xfrm>
          <a:prstGeom prst="arc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TextBox 54"/>
          <p:cNvSpPr txBox="1"/>
          <p:nvPr/>
        </p:nvSpPr>
        <p:spPr>
          <a:xfrm>
            <a:off x="5005341" y="2912759"/>
            <a:ext cx="187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https://commons.wikimedia.org/wiki/File:Gear-kegelzahnrad.svg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519" y="1746769"/>
            <a:ext cx="2017467" cy="118526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041731" y="2914332"/>
            <a:ext cx="187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https://commons.wikimedia.org/wiki/File:Worm_Gear.gif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681" y="1598551"/>
            <a:ext cx="1870709" cy="133348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08440" y="3658718"/>
            <a:ext cx="21271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Spur Gears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Teeth parallel to axis of rotation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Transmit motion from one shaft to another parallel shaft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435551" y="3650172"/>
            <a:ext cx="2358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Helical Gears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Teeth inclined to axis of rotation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Less noisy due to gradual engagement of teeth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Can be used for non-parallel shafts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97042" y="3650171"/>
            <a:ext cx="2358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Bevel Gears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Teeth formed on conical surfaces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Transmit motion between intersecting shafts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Straight tooth, spiral tooth, hypoid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62986" y="3650171"/>
            <a:ext cx="21810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Worm Gears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Worm resembles screw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Can achieve high gear ratio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Self-locking</a:t>
            </a:r>
          </a:p>
        </p:txBody>
      </p:sp>
    </p:spTree>
    <p:extLst>
      <p:ext uri="{BB962C8B-B14F-4D97-AF65-F5344CB8AC3E}">
        <p14:creationId xmlns:p14="http://schemas.microsoft.com/office/powerpoint/2010/main" val="19426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31" grpId="0" animBg="1"/>
      <p:bldP spid="38" grpId="0" animBg="1"/>
      <p:bldP spid="55" grpId="0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4041"/>
            <a:ext cx="8229600" cy="45947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Nomenclature (Spur gear):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Module: Ratio of pitch diameter </a:t>
            </a:r>
            <a:r>
              <a:rPr lang="en-AU" sz="1800" dirty="0"/>
              <a:t>(i.e. </a:t>
            </a:r>
            <a:r>
              <a:rPr lang="en-A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AU" sz="1800" dirty="0"/>
              <a:t>iameter of pitch circle) to the </a:t>
            </a:r>
            <a:r>
              <a:rPr lang="en-A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AU" sz="1800" dirty="0"/>
              <a:t>umber of teeth:</a:t>
            </a: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Thus for different gears of </a:t>
            </a:r>
            <a:r>
              <a:rPr lang="en-AU" sz="1800" dirty="0">
                <a:solidFill>
                  <a:schemeClr val="bg1"/>
                </a:solidFill>
              </a:rPr>
              <a:t>same module</a:t>
            </a:r>
            <a:r>
              <a:rPr lang="en-AU" sz="1800" dirty="0"/>
              <a:t>, the diameter is proportional to the number of teeth.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4" name="Arc 3"/>
          <p:cNvSpPr/>
          <p:nvPr/>
        </p:nvSpPr>
        <p:spPr>
          <a:xfrm>
            <a:off x="1114442" y="2676146"/>
            <a:ext cx="5638722" cy="1861671"/>
          </a:xfrm>
          <a:prstGeom prst="arc">
            <a:avLst>
              <a:gd name="adj1" fmla="val 11826347"/>
              <a:gd name="adj2" fmla="val 20530825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 rot="21420000">
            <a:off x="2943956" y="1666429"/>
            <a:ext cx="829305" cy="1341033"/>
            <a:chOff x="1756160" y="1666429"/>
            <a:chExt cx="504000" cy="726393"/>
          </a:xfrm>
        </p:grpSpPr>
        <p:sp>
          <p:nvSpPr>
            <p:cNvPr id="5" name="Oval 4"/>
            <p:cNvSpPr/>
            <p:nvPr/>
          </p:nvSpPr>
          <p:spPr>
            <a:xfrm>
              <a:off x="1805350" y="1751888"/>
              <a:ext cx="396000" cy="640934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rapezoid 5"/>
            <p:cNvSpPr/>
            <p:nvPr/>
          </p:nvSpPr>
          <p:spPr>
            <a:xfrm>
              <a:off x="1756160" y="2140723"/>
              <a:ext cx="504000" cy="209372"/>
            </a:xfrm>
            <a:prstGeom prst="trapezoid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5350" y="1666429"/>
              <a:ext cx="396000" cy="12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/>
          <p:cNvGrpSpPr/>
          <p:nvPr/>
        </p:nvGrpSpPr>
        <p:grpSpPr>
          <a:xfrm rot="240000">
            <a:off x="4012644" y="1666429"/>
            <a:ext cx="829305" cy="1341033"/>
            <a:chOff x="1756160" y="1666429"/>
            <a:chExt cx="504000" cy="726393"/>
          </a:xfrm>
        </p:grpSpPr>
        <p:sp>
          <p:nvSpPr>
            <p:cNvPr id="10" name="Oval 9"/>
            <p:cNvSpPr/>
            <p:nvPr/>
          </p:nvSpPr>
          <p:spPr>
            <a:xfrm>
              <a:off x="1805350" y="1751888"/>
              <a:ext cx="396000" cy="640934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rapezoid 10"/>
            <p:cNvSpPr/>
            <p:nvPr/>
          </p:nvSpPr>
          <p:spPr>
            <a:xfrm>
              <a:off x="1756160" y="2140723"/>
              <a:ext cx="504000" cy="209372"/>
            </a:xfrm>
            <a:prstGeom prst="trapezoid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5350" y="1666429"/>
              <a:ext cx="396000" cy="12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Arc 12"/>
          <p:cNvSpPr/>
          <p:nvPr/>
        </p:nvSpPr>
        <p:spPr>
          <a:xfrm>
            <a:off x="1010492" y="2289039"/>
            <a:ext cx="5864372" cy="1861671"/>
          </a:xfrm>
          <a:prstGeom prst="arc">
            <a:avLst>
              <a:gd name="adj1" fmla="val 11826347"/>
              <a:gd name="adj2" fmla="val 20530825"/>
            </a:avLst>
          </a:prstGeom>
          <a:noFill/>
          <a:ln w="12700">
            <a:solidFill>
              <a:schemeClr val="tx2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c 13"/>
          <p:cNvSpPr/>
          <p:nvPr/>
        </p:nvSpPr>
        <p:spPr>
          <a:xfrm>
            <a:off x="939853" y="1891719"/>
            <a:ext cx="6042080" cy="1861671"/>
          </a:xfrm>
          <a:prstGeom prst="arc">
            <a:avLst>
              <a:gd name="adj1" fmla="val 11826347"/>
              <a:gd name="adj2" fmla="val 20530825"/>
            </a:avLst>
          </a:prstGeom>
          <a:noFill/>
          <a:ln w="12700">
            <a:solidFill>
              <a:schemeClr val="tx2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c 14"/>
          <p:cNvSpPr/>
          <p:nvPr/>
        </p:nvSpPr>
        <p:spPr>
          <a:xfrm>
            <a:off x="1138353" y="2676144"/>
            <a:ext cx="5637600" cy="1861671"/>
          </a:xfrm>
          <a:prstGeom prst="arc">
            <a:avLst>
              <a:gd name="adj1" fmla="val 11826347"/>
              <a:gd name="adj2" fmla="val 20530825"/>
            </a:avLst>
          </a:prstGeom>
          <a:noFill/>
          <a:ln w="12700">
            <a:solidFill>
              <a:schemeClr val="tx2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828254" y="1921142"/>
            <a:ext cx="427286" cy="16309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896619" y="2323830"/>
            <a:ext cx="495654" cy="1885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" idx="1"/>
          </p:cNvCxnSpPr>
          <p:nvPr/>
        </p:nvCxnSpPr>
        <p:spPr>
          <a:xfrm flipH="1">
            <a:off x="5828253" y="2676144"/>
            <a:ext cx="548324" cy="19849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92273" y="211762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Pitch circle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08292" y="175335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Addendum circle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76577" y="249147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tx2"/>
                </a:solidFill>
              </a:rPr>
              <a:t>Dedendum</a:t>
            </a:r>
            <a:r>
              <a:rPr lang="en-AU" dirty="0">
                <a:solidFill>
                  <a:schemeClr val="tx2"/>
                </a:solidFill>
              </a:rPr>
              <a:t> circle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961278" y="2117627"/>
            <a:ext cx="64094" cy="396000"/>
          </a:xfrm>
          <a:prstGeom prst="line">
            <a:avLst/>
          </a:prstGeom>
          <a:ln w="12700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033918" y="2519783"/>
            <a:ext cx="64094" cy="396000"/>
          </a:xfrm>
          <a:prstGeom prst="line">
            <a:avLst/>
          </a:prstGeom>
          <a:ln w="12700"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0922" y="217182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Addendum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2969" y="25907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tx2"/>
                </a:solidFill>
              </a:rPr>
              <a:t>Dedendum</a:t>
            </a:r>
            <a:endParaRPr lang="en-AU" dirty="0">
              <a:solidFill>
                <a:schemeClr val="tx2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990260" y="2129093"/>
            <a:ext cx="36000" cy="282142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084800" y="2110127"/>
            <a:ext cx="18000" cy="270997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871471" y="2194541"/>
            <a:ext cx="5864372" cy="1905447"/>
          </a:xfrm>
          <a:prstGeom prst="arc">
            <a:avLst>
              <a:gd name="adj1" fmla="val 13712317"/>
              <a:gd name="adj2" fmla="val 17206849"/>
            </a:avLst>
          </a:prstGeom>
          <a:noFill/>
          <a:ln w="12700">
            <a:solidFill>
              <a:schemeClr val="tx2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711150" y="1753354"/>
            <a:ext cx="347798" cy="4383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885049" y="142666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Circular pitch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821664"/>
              </p:ext>
            </p:extLst>
          </p:nvPr>
        </p:nvGraphicFramePr>
        <p:xfrm>
          <a:off x="2188614" y="4537817"/>
          <a:ext cx="647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quation" r:id="rId3" imgW="647700" imgH="558800" progId="Equation.3">
                  <p:embed/>
                </p:oleObj>
              </mc:Choice>
              <mc:Fallback>
                <p:oleObj name="Equation" r:id="rId3" imgW="6477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8614" y="4537817"/>
                        <a:ext cx="647700" cy="5588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860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Introduction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Gripper Mechanism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Mechanical Components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Motor and Coupler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/>
              <a:t>Gears</a:t>
            </a: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Design for 3D Printing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Safety Induction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Gripper Design Project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Gripper Design in Team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/>
              <a:t>Fill in Safety Forms</a:t>
            </a:r>
            <a:endParaRPr lang="en-AU" sz="1800" dirty="0"/>
          </a:p>
          <a:p>
            <a:pPr marL="217488"/>
            <a:r>
              <a:rPr lang="en-AU" dirty="0"/>
              <a:t>Attachment: Quick Guide to using </a:t>
            </a:r>
            <a:r>
              <a:rPr lang="en-AU" dirty="0" err="1"/>
              <a:t>Solidworks</a:t>
            </a:r>
            <a:endParaRPr lang="en-AU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7714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Gears – Speed Reduction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97308"/>
            <a:ext cx="8229600" cy="473149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 most important reasons for using gears are to</a:t>
            </a:r>
            <a:r>
              <a:rPr lang="en-AU" dirty="0">
                <a:solidFill>
                  <a:schemeClr val="bg1"/>
                </a:solidFill>
              </a:rPr>
              <a:t> change the speed, torque and direction.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Speed</a:t>
            </a:r>
            <a:r>
              <a:rPr lang="en-AU" dirty="0"/>
              <a:t>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When two gears are in mesh, their pitch circles roll on one another without slipping.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If gear 1 and 2 have pitch radii         and angular velocity          respectively, then the pitch line velocity is:</a:t>
            </a: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Thus the relation between the radii on the angular velocities is</a:t>
            </a:r>
          </a:p>
          <a:p>
            <a:pPr lvl="1" indent="0">
              <a:buNone/>
            </a:pPr>
            <a:r>
              <a:rPr lang="en-AU" sz="1800" dirty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211055"/>
              </p:ext>
            </p:extLst>
          </p:nvPr>
        </p:nvGraphicFramePr>
        <p:xfrm>
          <a:off x="4177903" y="2691505"/>
          <a:ext cx="393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" name="Equation" r:id="rId3" imgW="393529" imgH="291973" progId="Equation.3">
                  <p:embed/>
                </p:oleObj>
              </mc:Choice>
              <mc:Fallback>
                <p:oleObj name="Equation" r:id="rId3" imgW="393529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7903" y="2691505"/>
                        <a:ext cx="3937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32570"/>
              </p:ext>
            </p:extLst>
          </p:nvPr>
        </p:nvGraphicFramePr>
        <p:xfrm>
          <a:off x="5850119" y="4102129"/>
          <a:ext cx="1460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" name="Equation" r:id="rId5" imgW="1459866" imgH="330057" progId="Equation.3">
                  <p:embed/>
                </p:oleObj>
              </mc:Choice>
              <mc:Fallback>
                <p:oleObj name="Equation" r:id="rId5" imgW="1459866" imgH="3300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0119" y="4102129"/>
                        <a:ext cx="1460500" cy="3302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417911"/>
              </p:ext>
            </p:extLst>
          </p:nvPr>
        </p:nvGraphicFramePr>
        <p:xfrm>
          <a:off x="4035875" y="5539394"/>
          <a:ext cx="762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" name="Equation" r:id="rId7" imgW="761669" imgH="672808" progId="Equation.3">
                  <p:embed/>
                </p:oleObj>
              </mc:Choice>
              <mc:Fallback>
                <p:oleObj name="Equation" r:id="rId7" imgW="761669" imgH="6728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875" y="5539394"/>
                        <a:ext cx="762000" cy="673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3230328" y="3946238"/>
            <a:ext cx="648000" cy="649480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3153417" y="3871229"/>
            <a:ext cx="792000" cy="792000"/>
          </a:xfrm>
          <a:prstGeom prst="ellipse">
            <a:avLst/>
          </a:prstGeom>
          <a:noFill/>
          <a:ln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3958961" y="3727229"/>
            <a:ext cx="1080000" cy="1080000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035875" y="3797498"/>
            <a:ext cx="936000" cy="936000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Connector 12"/>
          <p:cNvCxnSpPr/>
          <p:nvPr/>
        </p:nvCxnSpPr>
        <p:spPr>
          <a:xfrm>
            <a:off x="2888497" y="4265498"/>
            <a:ext cx="2512463" cy="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49417" y="3824182"/>
            <a:ext cx="0" cy="90000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03875" y="3677603"/>
            <a:ext cx="0" cy="118800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88497" y="3706119"/>
            <a:ext cx="435835" cy="330220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1" idx="3"/>
          </p:cNvCxnSpPr>
          <p:nvPr/>
        </p:nvCxnSpPr>
        <p:spPr>
          <a:xfrm>
            <a:off x="2717582" y="3930849"/>
            <a:ext cx="435835" cy="242548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27991" y="3399307"/>
            <a:ext cx="160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Base circle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05802" y="3746183"/>
            <a:ext cx="131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Pitch circle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945417" y="3554834"/>
            <a:ext cx="0" cy="69588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040482"/>
              </p:ext>
            </p:extLst>
          </p:nvPr>
        </p:nvGraphicFramePr>
        <p:xfrm>
          <a:off x="3910837" y="3299528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2" name="Equation" r:id="rId9" imgW="190500" imgH="228600" progId="Equation.3">
                  <p:embed/>
                </p:oleObj>
              </mc:Choice>
              <mc:Fallback>
                <p:oleObj name="Equation" r:id="rId9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837" y="3299528"/>
                        <a:ext cx="1905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rc 26"/>
          <p:cNvSpPr/>
          <p:nvPr/>
        </p:nvSpPr>
        <p:spPr>
          <a:xfrm rot="2700000">
            <a:off x="3819593" y="3588725"/>
            <a:ext cx="1368000" cy="1368000"/>
          </a:xfrm>
          <a:prstGeom prst="arc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Arc 27"/>
          <p:cNvSpPr/>
          <p:nvPr/>
        </p:nvSpPr>
        <p:spPr>
          <a:xfrm rot="13500000">
            <a:off x="3061331" y="3710715"/>
            <a:ext cx="1080000" cy="1080000"/>
          </a:xfrm>
          <a:prstGeom prst="arc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08446"/>
              </p:ext>
            </p:extLst>
          </p:nvPr>
        </p:nvGraphicFramePr>
        <p:xfrm>
          <a:off x="3123138" y="4592140"/>
          <a:ext cx="228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" name="Equation" r:id="rId11" imgW="228501" imgH="291973" progId="Equation.3">
                  <p:embed/>
                </p:oleObj>
              </mc:Choice>
              <mc:Fallback>
                <p:oleObj name="Equation" r:id="rId11" imgW="228501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138" y="4592140"/>
                        <a:ext cx="2286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746956"/>
              </p:ext>
            </p:extLst>
          </p:nvPr>
        </p:nvGraphicFramePr>
        <p:xfrm>
          <a:off x="4873912" y="4739274"/>
          <a:ext cx="254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" name="Equation" r:id="rId13" imgW="253890" imgH="291973" progId="Equation.3">
                  <p:embed/>
                </p:oleObj>
              </mc:Choice>
              <mc:Fallback>
                <p:oleObj name="Equation" r:id="rId13" imgW="253890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912" y="4739274"/>
                        <a:ext cx="2540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25875" y="4200234"/>
            <a:ext cx="131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“Driving gear”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54548" y="3284518"/>
            <a:ext cx="131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“Driven gear”</a:t>
            </a: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03403"/>
              </p:ext>
            </p:extLst>
          </p:nvPr>
        </p:nvGraphicFramePr>
        <p:xfrm>
          <a:off x="6721475" y="2690813"/>
          <a:ext cx="546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" name="Equation" r:id="rId15" imgW="545760" imgH="291960" progId="Equation.3">
                  <p:embed/>
                </p:oleObj>
              </mc:Choice>
              <mc:Fallback>
                <p:oleObj name="Equation" r:id="rId15" imgW="5457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1475" y="2690813"/>
                        <a:ext cx="5461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336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7" grpId="0" animBg="1"/>
      <p:bldP spid="28" grpId="0" animBg="1"/>
      <p:bldP spid="25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Gears – Torque Amplification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94486"/>
            <a:ext cx="8229600" cy="443431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Torque</a:t>
            </a:r>
            <a:r>
              <a:rPr lang="en-AU" dirty="0"/>
              <a:t> which a motor can provide is usually </a:t>
            </a:r>
            <a:r>
              <a:rPr lang="en-AU" dirty="0">
                <a:solidFill>
                  <a:schemeClr val="bg1"/>
                </a:solidFill>
              </a:rPr>
              <a:t>proportional to its size</a:t>
            </a:r>
            <a:r>
              <a:rPr lang="en-AU" dirty="0"/>
              <a:t>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If high torque is required: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Either use a big and powerful motor: Direct drive thus no backlash, but big size, heavy and costly.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Or use a smaller motor (with lower torque) and </a:t>
            </a:r>
            <a:r>
              <a:rPr lang="en-AU" sz="1800" dirty="0">
                <a:solidFill>
                  <a:schemeClr val="bg1"/>
                </a:solidFill>
              </a:rPr>
              <a:t>use gears to increase the torque</a:t>
            </a:r>
            <a:r>
              <a:rPr lang="en-AU" sz="1800" dirty="0"/>
              <a:t>: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Assume no frictional loss, then input power equals output power:</a:t>
            </a:r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Substitute equation from previous slide, we have:</a:t>
            </a:r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751870" y="4013452"/>
            <a:ext cx="648000" cy="649480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1674959" y="3938443"/>
            <a:ext cx="792000" cy="792000"/>
          </a:xfrm>
          <a:prstGeom prst="ellipse">
            <a:avLst/>
          </a:prstGeom>
          <a:noFill/>
          <a:ln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2480503" y="3794443"/>
            <a:ext cx="1080000" cy="1080000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2557417" y="3864712"/>
            <a:ext cx="936000" cy="936000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>
            <a:off x="1410039" y="4332712"/>
            <a:ext cx="2512463" cy="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70959" y="3891396"/>
            <a:ext cx="0" cy="90000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25417" y="3744817"/>
            <a:ext cx="0" cy="1188000"/>
          </a:xfrm>
          <a:prstGeom prst="line">
            <a:avLst/>
          </a:prstGeom>
          <a:ln w="12700">
            <a:solidFill>
              <a:schemeClr val="tx2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2700000">
            <a:off x="2341135" y="3664177"/>
            <a:ext cx="1368000" cy="1368000"/>
          </a:xfrm>
          <a:prstGeom prst="arc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c 17"/>
          <p:cNvSpPr/>
          <p:nvPr/>
        </p:nvSpPr>
        <p:spPr>
          <a:xfrm rot="13500000">
            <a:off x="1582873" y="3786167"/>
            <a:ext cx="1080000" cy="1080000"/>
          </a:xfrm>
          <a:prstGeom prst="arc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356306"/>
              </p:ext>
            </p:extLst>
          </p:nvPr>
        </p:nvGraphicFramePr>
        <p:xfrm>
          <a:off x="1517650" y="4659143"/>
          <a:ext cx="482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" name="Equation" r:id="rId3" imgW="482391" imgH="291973" progId="Equation.3">
                  <p:embed/>
                </p:oleObj>
              </mc:Choice>
              <mc:Fallback>
                <p:oleObj name="Equation" r:id="rId3" imgW="482391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650" y="4659143"/>
                        <a:ext cx="4826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869011"/>
              </p:ext>
            </p:extLst>
          </p:nvPr>
        </p:nvGraphicFramePr>
        <p:xfrm>
          <a:off x="3262313" y="4806780"/>
          <a:ext cx="520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8" name="Equation" r:id="rId5" imgW="520474" imgH="291973" progId="Equation.3">
                  <p:embed/>
                </p:oleObj>
              </mc:Choice>
              <mc:Fallback>
                <p:oleObj name="Equation" r:id="rId5" imgW="520474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13" y="4806780"/>
                        <a:ext cx="5207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024789"/>
              </p:ext>
            </p:extLst>
          </p:nvPr>
        </p:nvGraphicFramePr>
        <p:xfrm>
          <a:off x="4758761" y="3864712"/>
          <a:ext cx="2019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9" name="Equation" r:id="rId7" imgW="2019300" imgH="292100" progId="Equation.3">
                  <p:embed/>
                </p:oleObj>
              </mc:Choice>
              <mc:Fallback>
                <p:oleObj name="Equation" r:id="rId7" imgW="20193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761" y="3864712"/>
                        <a:ext cx="2019300" cy="292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230491"/>
              </p:ext>
            </p:extLst>
          </p:nvPr>
        </p:nvGraphicFramePr>
        <p:xfrm>
          <a:off x="5400675" y="4358132"/>
          <a:ext cx="736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" name="Equation" r:id="rId9" imgW="736600" imgH="609600" progId="Equation.3">
                  <p:embed/>
                </p:oleObj>
              </mc:Choice>
              <mc:Fallback>
                <p:oleObj name="Equation" r:id="rId9" imgW="7366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4358132"/>
                        <a:ext cx="736600" cy="6096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954291"/>
              </p:ext>
            </p:extLst>
          </p:nvPr>
        </p:nvGraphicFramePr>
        <p:xfrm>
          <a:off x="2480503" y="5745666"/>
          <a:ext cx="66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1" name="Equation" r:id="rId11" imgW="660113" imgH="609336" progId="Equation.3">
                  <p:embed/>
                </p:oleObj>
              </mc:Choice>
              <mc:Fallback>
                <p:oleObj name="Equation" r:id="rId11" imgW="660113" imgH="6093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503" y="5745666"/>
                        <a:ext cx="660400" cy="6096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32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Gears – Imperfection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94486"/>
            <a:ext cx="8229600" cy="443431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Efficiency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Efficiency is the ratio of output power to input power.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If efficiency is 100%, then the torque amplification in previous slide holds.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However, if </a:t>
            </a:r>
            <a:r>
              <a:rPr lang="en-AU" sz="1800" dirty="0">
                <a:solidFill>
                  <a:schemeClr val="bg1"/>
                </a:solidFill>
              </a:rPr>
              <a:t>efficiency is less then 100%, </a:t>
            </a:r>
            <a:r>
              <a:rPr lang="en-AU" sz="1800" dirty="0"/>
              <a:t>the torque equation becomes:</a:t>
            </a: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lvl="1" indent="0">
              <a:buNone/>
            </a:pPr>
            <a:endParaRPr lang="en-AU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819655"/>
              </p:ext>
            </p:extLst>
          </p:nvPr>
        </p:nvGraphicFramePr>
        <p:xfrm>
          <a:off x="6493973" y="1312853"/>
          <a:ext cx="736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" name="Equation" r:id="rId3" imgW="736600" imgH="609600" progId="Equation.3">
                  <p:embed/>
                </p:oleObj>
              </mc:Choice>
              <mc:Fallback>
                <p:oleObj name="Equation" r:id="rId3" imgW="7366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3973" y="1312853"/>
                        <a:ext cx="736600" cy="6096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442718"/>
              </p:ext>
            </p:extLst>
          </p:nvPr>
        </p:nvGraphicFramePr>
        <p:xfrm>
          <a:off x="1573213" y="3083398"/>
          <a:ext cx="146050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" name="Equation" r:id="rId5" imgW="1460160" imgH="1993680" progId="Equation.3">
                  <p:embed/>
                </p:oleObj>
              </mc:Choice>
              <mc:Fallback>
                <p:oleObj name="Equation" r:id="rId5" imgW="1460160" imgH="1993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3083398"/>
                        <a:ext cx="1460500" cy="19939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3082836" y="4586923"/>
            <a:ext cx="299103" cy="8545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02944" y="3876969"/>
            <a:ext cx="4939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Assume speed transmission is not affected by efficiency since the teeth are physically constrained to have same linear speed at point of contact </a:t>
            </a:r>
          </a:p>
        </p:txBody>
      </p:sp>
    </p:spTree>
    <p:extLst>
      <p:ext uri="{BB962C8B-B14F-4D97-AF65-F5344CB8AC3E}">
        <p14:creationId xmlns:p14="http://schemas.microsoft.com/office/powerpoint/2010/main" val="39562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Gears – Imperfection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351005"/>
            <a:ext cx="8229600" cy="4277799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Backlash</a:t>
            </a:r>
          </a:p>
          <a:p>
            <a:pPr lvl="1" indent="0">
              <a:buNone/>
            </a:pPr>
            <a:endParaRPr lang="en-AU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5746294" y="3135797"/>
            <a:ext cx="2273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Backlash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https://commons.wikimedia.org/wiki/File:Backlash.svg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9315" y="1633755"/>
            <a:ext cx="2884206" cy="15322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2933" y="1745265"/>
            <a:ext cx="50163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313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Error in motion that occurs when gears change direction.</a:t>
            </a:r>
          </a:p>
          <a:p>
            <a:pPr marL="468313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Due to </a:t>
            </a:r>
            <a:r>
              <a:rPr lang="en-AU" dirty="0">
                <a:solidFill>
                  <a:schemeClr val="bg1"/>
                </a:solidFill>
              </a:rPr>
              <a:t>gap between trailing face of the driving tooth</a:t>
            </a:r>
            <a:r>
              <a:rPr lang="en-AU" dirty="0">
                <a:solidFill>
                  <a:schemeClr val="tx2"/>
                </a:solidFill>
              </a:rPr>
              <a:t>, and the leading face of the tooth behind it.</a:t>
            </a:r>
          </a:p>
          <a:p>
            <a:pPr marL="468313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Gap must be closed before force can be transmitted.</a:t>
            </a:r>
          </a:p>
        </p:txBody>
      </p:sp>
      <p:pic>
        <p:nvPicPr>
          <p:cNvPr id="5" name="Picture 4" descr="A picture containing outdoor, building, wooden, sitting&#10;&#10;Description automatically generated">
            <a:extLst>
              <a:ext uri="{FF2B5EF4-FFF2-40B4-BE49-F238E27FC236}">
                <a16:creationId xmlns:a16="http://schemas.microsoft.com/office/drawing/2014/main" id="{E621645D-72F6-42F0-8906-859D8695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4" t="15307" r="10529"/>
          <a:stretch/>
        </p:blipFill>
        <p:spPr>
          <a:xfrm rot="10800000">
            <a:off x="3041487" y="3760161"/>
            <a:ext cx="2761114" cy="23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Mechanism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Mechanical Components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Motor and Coupler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Gears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Design for 3D Printing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Safety Induction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Design Project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Gripper Design in Team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Fill in Safety Forms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17488"/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Attachment: Quick Guide to using </a:t>
            </a:r>
            <a:r>
              <a:rPr lang="en-AU" dirty="0" err="1">
                <a:solidFill>
                  <a:schemeClr val="tx1">
                    <a:lumMod val="75000"/>
                  </a:schemeClr>
                </a:solidFill>
              </a:rPr>
              <a:t>Solidworks</a:t>
            </a:r>
            <a:endParaRPr lang="en-AU" dirty="0">
              <a:solidFill>
                <a:schemeClr val="tx1">
                  <a:lumMod val="75000"/>
                </a:schemeClr>
              </a:solidFill>
            </a:endParaRP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9640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3D Printing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3D Printing: Object is created by laying down successive layers of material until the entire object is created.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There are different technologies to 3D Printing.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The 3D Printer which we will use makes use of the Material Extrusion technology, “</a:t>
            </a:r>
            <a:r>
              <a:rPr lang="en-AU" sz="1800" dirty="0">
                <a:solidFill>
                  <a:schemeClr val="bg1"/>
                </a:solidFill>
              </a:rPr>
              <a:t>Fused Deposition </a:t>
            </a:r>
            <a:r>
              <a:rPr lang="en-AU" sz="1800" dirty="0" err="1">
                <a:solidFill>
                  <a:schemeClr val="bg1"/>
                </a:solidFill>
              </a:rPr>
              <a:t>Modeling</a:t>
            </a:r>
            <a:r>
              <a:rPr lang="en-AU" sz="1800" dirty="0">
                <a:solidFill>
                  <a:schemeClr val="bg1"/>
                </a:solidFill>
              </a:rPr>
              <a:t> </a:t>
            </a:r>
            <a:r>
              <a:rPr lang="en-AU" sz="1800" dirty="0"/>
              <a:t>(</a:t>
            </a:r>
            <a:r>
              <a:rPr lang="en-AU" sz="1800" dirty="0" err="1"/>
              <a:t>FDM</a:t>
            </a:r>
            <a:r>
              <a:rPr lang="en-AU" sz="1800" dirty="0"/>
              <a:t>)”.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211735" y="4831408"/>
            <a:ext cx="2345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</a:rPr>
              <a:t>FDM</a:t>
            </a:r>
            <a:endParaRPr lang="en-AU" dirty="0">
              <a:solidFill>
                <a:srgbClr val="FF0000"/>
              </a:solidFill>
            </a:endParaRP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https://commons.wikimedia.org/wiki/File:FDM_by_Zureks.png</a:t>
            </a:r>
          </a:p>
        </p:txBody>
      </p:sp>
      <p:pic>
        <p:nvPicPr>
          <p:cNvPr id="8194" name="Picture 2" descr="https://upload.wikimedia.org/wikipedia/commons/4/42/FDM_by_Zure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1735" y="3029536"/>
            <a:ext cx="2384120" cy="18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57200" y="3236065"/>
            <a:ext cx="5664200" cy="218260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457200" rtl="0" eaLnBrk="1" latinLnBrk="0" hangingPunct="1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»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Nozzle is heated to melt the material.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The molten material is then deposited by extrusion head.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The extrusion head is moved horizontally and vertically to build the object layer by layer.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3560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Printing Materials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24198"/>
            <a:ext cx="5317066" cy="420460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Most commonly used plastic material: 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ABS (Acrylonitrile Butadiene Styrene):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Durable and strong, slightly flexible.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Warping; Non-biodegradable.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Needs heated base during printing. 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 err="1"/>
              <a:t>PLA</a:t>
            </a:r>
            <a:r>
              <a:rPr lang="en-AU" sz="1800" dirty="0"/>
              <a:t> (</a:t>
            </a:r>
            <a:r>
              <a:rPr lang="en-AU" sz="1800" dirty="0" err="1"/>
              <a:t>Polyactic</a:t>
            </a:r>
            <a:r>
              <a:rPr lang="en-AU" sz="1800" dirty="0"/>
              <a:t> Acid):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Biodegradable, derived from renewable resources.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Tough but brittle. Less warping issues.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745999" y="2612662"/>
            <a:ext cx="208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Lego Bricks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https://commons.wikimedia.org/wiki/File:Lego_Color_Bricks.jpg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133" y="913329"/>
            <a:ext cx="2434532" cy="16297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1865" y="4209867"/>
            <a:ext cx="208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</a:rPr>
              <a:t>PLA</a:t>
            </a:r>
            <a:r>
              <a:rPr lang="en-AU" dirty="0">
                <a:solidFill>
                  <a:srgbClr val="FF0000"/>
                </a:solidFill>
              </a:rPr>
              <a:t> Skull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https://commons.wikimedia.org/wiki/File:3D_Printed_Macrognathism.jpg</a:t>
            </a:r>
          </a:p>
        </p:txBody>
      </p:sp>
      <p:pic>
        <p:nvPicPr>
          <p:cNvPr id="9220" name="Picture 4" descr="https://upload.wikimedia.org/wikipedia/commons/1/1d/3D_Printed_Macrognathis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9896" y="3551864"/>
            <a:ext cx="1651969" cy="223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4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Tips for 3D Printing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Minimum Wall Thickness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ABS and </a:t>
            </a:r>
            <a:r>
              <a:rPr lang="en-AU" sz="1800" dirty="0" err="1"/>
              <a:t>PLA</a:t>
            </a:r>
            <a:r>
              <a:rPr lang="en-AU" sz="1800" dirty="0"/>
              <a:t>: 1mm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If wall thickness is too thin: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Fragile and break off easily. Or: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Unable to be printed at all.</a:t>
            </a:r>
          </a:p>
          <a:p>
            <a:pPr marL="1428750" lvl="2" indent="-285750">
              <a:buFont typeface="Arial" pitchFamily="34" charset="0"/>
              <a:buChar char="•"/>
            </a:pPr>
            <a:endParaRPr lang="en-AU" dirty="0"/>
          </a:p>
          <a:p>
            <a:pPr marL="1428750" lvl="2" indent="-285750">
              <a:buFont typeface="Arial" pitchFamily="34" charset="0"/>
              <a:buChar char="•"/>
            </a:pPr>
            <a:endParaRPr lang="en-AU" sz="1800" dirty="0"/>
          </a:p>
          <a:p>
            <a:pPr indent="0">
              <a:buNone/>
            </a:pPr>
            <a:r>
              <a:rPr lang="en-AU" dirty="0">
                <a:hlinkClick r:id="rId2"/>
              </a:rPr>
              <a:t>https://www.3dhubs.com/knowledge-base/pla-vs-abs-whats-difference/#what-are-abs-and-pla</a:t>
            </a:r>
            <a:endParaRPr lang="en-AU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0142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Tips for 3D Printing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Clearance: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When printing a peg and a hole: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If both are designed to be 3mm in diameter, most likely the peg will not fit into the hole.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Due to printing accuracy of about 0.2mm.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Also due to thermal expansion and contraction.</a:t>
            </a:r>
          </a:p>
          <a:p>
            <a:pPr marL="1428750" lvl="2" indent="-285750">
              <a:buFont typeface="Arial" pitchFamily="34" charset="0"/>
              <a:buChar char="•"/>
            </a:pPr>
            <a:r>
              <a:rPr lang="en-AU" sz="1800" dirty="0"/>
              <a:t> Suggested minimum clearance: 0.6mm.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5147" y="4161182"/>
            <a:ext cx="1881809" cy="37106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3909391" y="4532243"/>
            <a:ext cx="172280" cy="37106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3591337" y="5340622"/>
            <a:ext cx="1881809" cy="37106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3909391" y="5340622"/>
            <a:ext cx="172280" cy="371061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/>
          <p:cNvCxnSpPr/>
          <p:nvPr/>
        </p:nvCxnSpPr>
        <p:spPr>
          <a:xfrm rot="16200000" flipH="1">
            <a:off x="3826903" y="5085863"/>
            <a:ext cx="32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20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Mechanism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Mechanical Components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Motor and Coupler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Gears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Design for 3D Printing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Safety Induction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Design Project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Gripper Design in Team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Fill in Safety Forms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17488"/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Attachment: Quick Guide to using </a:t>
            </a:r>
            <a:r>
              <a:rPr lang="en-AU" dirty="0" err="1">
                <a:solidFill>
                  <a:schemeClr val="tx1">
                    <a:lumMod val="75000"/>
                  </a:schemeClr>
                </a:solidFill>
              </a:rPr>
              <a:t>Solidworks</a:t>
            </a:r>
            <a:endParaRPr lang="en-AU" dirty="0">
              <a:solidFill>
                <a:schemeClr val="tx1">
                  <a:lumMod val="75000"/>
                </a:schemeClr>
              </a:solidFill>
            </a:endParaRP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307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Introduction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Mechanism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Mechanical Components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Motor and Coupler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Gears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Design for 3D Printing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Safety Induction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Design Project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Gripper Design in Team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Fill in Safety Forms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17488"/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Attachment: Quick Guide to using </a:t>
            </a:r>
            <a:r>
              <a:rPr lang="en-AU" dirty="0" err="1">
                <a:solidFill>
                  <a:schemeClr val="tx1">
                    <a:lumMod val="75000"/>
                  </a:schemeClr>
                </a:solidFill>
              </a:rPr>
              <a:t>Solidworks</a:t>
            </a:r>
            <a:endParaRPr lang="en-AU" dirty="0">
              <a:solidFill>
                <a:schemeClr val="tx1">
                  <a:lumMod val="75000"/>
                </a:schemeClr>
              </a:solidFill>
            </a:endParaRP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0558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Safety Declaration Form (Individual)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211580"/>
            <a:ext cx="8229600" cy="4168640"/>
          </a:xfrm>
        </p:spPr>
        <p:txBody>
          <a:bodyPr/>
          <a:lstStyle/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AU" dirty="0"/>
              <a:t>Everyone must complete and sign this form.</a:t>
            </a:r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AU" dirty="0"/>
              <a:t>Please scan and email me in </a:t>
            </a:r>
            <a:r>
              <a:rPr lang="en-AU" dirty="0" err="1"/>
              <a:t>pdf</a:t>
            </a:r>
            <a:r>
              <a:rPr lang="en-AU" dirty="0"/>
              <a:t> form.</a:t>
            </a:r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79" y="2183130"/>
            <a:ext cx="6593205" cy="401164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242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Risk Assessment Form (Team)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211580"/>
            <a:ext cx="8229600" cy="4168640"/>
          </a:xfrm>
        </p:spPr>
        <p:txBody>
          <a:bodyPr/>
          <a:lstStyle/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AU" dirty="0"/>
              <a:t>This is to be completed in team.</a:t>
            </a:r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AU" dirty="0"/>
              <a:t>Please scan and email me in </a:t>
            </a:r>
            <a:r>
              <a:rPr lang="en-AU" dirty="0" err="1"/>
              <a:t>pdf</a:t>
            </a:r>
            <a:r>
              <a:rPr lang="en-AU" dirty="0"/>
              <a:t> form.</a:t>
            </a:r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137408"/>
            <a:ext cx="6264107" cy="451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51960" y="3623310"/>
            <a:ext cx="20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Group leader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1161" y="3204686"/>
            <a:ext cx="20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Give detail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88050" y="4126230"/>
            <a:ext cx="616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E.g. Using drills – injury to finger (C x 3 = H)</a:t>
            </a:r>
          </a:p>
          <a:p>
            <a:r>
              <a:rPr lang="en-AU" dirty="0">
                <a:solidFill>
                  <a:schemeClr val="bg1"/>
                </a:solidFill>
              </a:rPr>
              <a:t>Write as much as you think of. </a:t>
            </a:r>
          </a:p>
        </p:txBody>
      </p:sp>
    </p:spTree>
    <p:extLst>
      <p:ext uri="{BB962C8B-B14F-4D97-AF65-F5344CB8AC3E}">
        <p14:creationId xmlns:p14="http://schemas.microsoft.com/office/powerpoint/2010/main" val="2611948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Risk Assessment Form (Team)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40130"/>
            <a:ext cx="8229600" cy="4340090"/>
          </a:xfrm>
        </p:spPr>
        <p:txBody>
          <a:bodyPr/>
          <a:lstStyle/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en-AU" dirty="0"/>
              <a:t>Continued…</a:t>
            </a:r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lnSpc>
                <a:spcPct val="114000"/>
              </a:lnSpc>
              <a:spcBef>
                <a:spcPts val="400"/>
              </a:spcBef>
              <a:buFont typeface="Arial" pitchFamily="34" charset="0"/>
              <a:buChar char="•"/>
            </a:pP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5" y="1609725"/>
            <a:ext cx="6800850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00150" y="2221706"/>
            <a:ext cx="361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E.g. use G-clamp instead of holding </a:t>
            </a:r>
            <a:r>
              <a:rPr lang="en-AU" dirty="0" err="1">
                <a:solidFill>
                  <a:schemeClr val="bg1"/>
                </a:solidFill>
              </a:rPr>
              <a:t>workpiece</a:t>
            </a:r>
            <a:r>
              <a:rPr lang="en-AU" dirty="0">
                <a:solidFill>
                  <a:schemeClr val="bg1"/>
                </a:solidFill>
              </a:rPr>
              <a:t> by hand. (E x 3 = M)</a:t>
            </a:r>
          </a:p>
        </p:txBody>
      </p:sp>
    </p:spTree>
    <p:extLst>
      <p:ext uri="{BB962C8B-B14F-4D97-AF65-F5344CB8AC3E}">
        <p14:creationId xmlns:p14="http://schemas.microsoft.com/office/powerpoint/2010/main" val="1866010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7"/>
          <p:cNvSpPr>
            <a:spLocks noGrp="1"/>
          </p:cNvSpPr>
          <p:nvPr>
            <p:ph type="title"/>
          </p:nvPr>
        </p:nvSpPr>
        <p:spPr>
          <a:xfrm>
            <a:off x="173038" y="692150"/>
            <a:ext cx="8964612" cy="865188"/>
          </a:xfrm>
        </p:spPr>
        <p:txBody>
          <a:bodyPr/>
          <a:lstStyle/>
          <a:p>
            <a:pPr algn="l"/>
            <a:r>
              <a:rPr lang="en-AU"/>
              <a:t>Could Electrical Potential Kill ?</a:t>
            </a:r>
            <a:endParaRPr lang="en-AU">
              <a:solidFill>
                <a:srgbClr val="C00000"/>
              </a:solidFill>
            </a:endParaRPr>
          </a:p>
        </p:txBody>
      </p:sp>
      <p:pic>
        <p:nvPicPr>
          <p:cNvPr id="179202" name="Picture 2" descr="C:\Data Disk 16 12 2012\2016 TESLA Presentation\PPT\IMG_43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>
            <a:fillRect/>
          </a:stretch>
        </p:blipFill>
        <p:spPr bwMode="auto">
          <a:xfrm>
            <a:off x="723900" y="3143250"/>
            <a:ext cx="5507038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4" name="Picture 4" descr="C:\Users\e05290\AppData\Local\Microsoft\Windows\Temporary Internet Files\Content.IE5\ISATT4B1\Dog_on_top_of_a_Roof_at_Madeiran_Gathering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9" t="23491" r="37910"/>
          <a:stretch>
            <a:fillRect/>
          </a:stretch>
        </p:blipFill>
        <p:spPr bwMode="auto">
          <a:xfrm>
            <a:off x="7153275" y="2073275"/>
            <a:ext cx="1901825" cy="41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0825" y="1557338"/>
            <a:ext cx="690245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Could Potential Difference, i.e. Voltage Kill?</a:t>
            </a:r>
          </a:p>
        </p:txBody>
      </p:sp>
    </p:spTree>
    <p:extLst>
      <p:ext uri="{BB962C8B-B14F-4D97-AF65-F5344CB8AC3E}">
        <p14:creationId xmlns:p14="http://schemas.microsoft.com/office/powerpoint/2010/main" val="17821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7715A3-44FC-4D2A-87CF-B684F8929209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>
                <a:solidFill>
                  <a:srgbClr val="C00000"/>
                </a:solidFill>
              </a:rPr>
              <a:t>Current Kills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>
                <a:solidFill>
                  <a:srgbClr val="000099"/>
                </a:solidFill>
              </a:rPr>
              <a:t>R</a:t>
            </a:r>
            <a:r>
              <a:rPr lang="en-AU" baseline="-25000">
                <a:solidFill>
                  <a:srgbClr val="000099"/>
                </a:solidFill>
              </a:rPr>
              <a:t>body</a:t>
            </a:r>
            <a:r>
              <a:rPr lang="en-AU">
                <a:solidFill>
                  <a:srgbClr val="000099"/>
                </a:solidFill>
              </a:rPr>
              <a:t> </a:t>
            </a:r>
            <a:r>
              <a:rPr lang="en-AU">
                <a:solidFill>
                  <a:srgbClr val="000099"/>
                </a:solidFill>
                <a:cs typeface="Times New Roman" pitchFamily="18" charset="0"/>
              </a:rPr>
              <a:t>≈ 1K </a:t>
            </a:r>
            <a:r>
              <a:rPr lang="en-AU" b="1">
                <a:solidFill>
                  <a:srgbClr val="000099"/>
                </a:solidFill>
                <a:sym typeface="Symbol" pitchFamily="18" charset="2"/>
              </a:rPr>
              <a:t> = 1000 , </a:t>
            </a:r>
          </a:p>
          <a:p>
            <a:pPr lvl="2" eaLnBrk="1" hangingPunct="1"/>
            <a:r>
              <a:rPr lang="en-AU" b="1">
                <a:solidFill>
                  <a:srgbClr val="000099"/>
                </a:solidFill>
                <a:sym typeface="Symbol" pitchFamily="18" charset="2"/>
              </a:rPr>
              <a:t>Depends on moisture, wetness</a:t>
            </a:r>
          </a:p>
          <a:p>
            <a:pPr lvl="2" eaLnBrk="1" hangingPunct="1"/>
            <a:r>
              <a:rPr lang="en-AU" b="1">
                <a:solidFill>
                  <a:srgbClr val="000099"/>
                </a:solidFill>
                <a:sym typeface="Symbol" pitchFamily="18" charset="2"/>
              </a:rPr>
              <a:t>Could be more, but much less as well!!!</a:t>
            </a:r>
          </a:p>
          <a:p>
            <a:pPr eaLnBrk="1" hangingPunct="1"/>
            <a:r>
              <a:rPr lang="en-AU" b="1">
                <a:solidFill>
                  <a:srgbClr val="FF0000"/>
                </a:solidFill>
                <a:sym typeface="Symbol" pitchFamily="18" charset="2"/>
              </a:rPr>
              <a:t>Dangerous Current is 14mA = 0.014 A, More can Kill!!!</a:t>
            </a:r>
          </a:p>
          <a:p>
            <a:pPr eaLnBrk="1" hangingPunct="1"/>
            <a:r>
              <a:rPr lang="en-AU" b="1">
                <a:sym typeface="Symbol" pitchFamily="18" charset="2"/>
              </a:rPr>
              <a:t>Car Battery = 12V, …	DC</a:t>
            </a:r>
          </a:p>
          <a:p>
            <a:pPr eaLnBrk="1" hangingPunct="1"/>
            <a:r>
              <a:rPr lang="en-AU" b="1">
                <a:sym typeface="Symbol" pitchFamily="18" charset="2"/>
              </a:rPr>
              <a:t>AC Power 240, 50Hz	AC</a:t>
            </a:r>
          </a:p>
        </p:txBody>
      </p:sp>
    </p:spTree>
    <p:extLst>
      <p:ext uri="{BB962C8B-B14F-4D97-AF65-F5344CB8AC3E}">
        <p14:creationId xmlns:p14="http://schemas.microsoft.com/office/powerpoint/2010/main" val="1199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70338" y="908050"/>
            <a:ext cx="8862647" cy="11430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AU" sz="3600" dirty="0"/>
              <a:t>High Frequency, Voltage and Current </a:t>
            </a:r>
            <a:br>
              <a:rPr lang="en-AU" sz="3600" dirty="0"/>
            </a:br>
            <a:r>
              <a:rPr lang="en-AU" sz="3600" dirty="0">
                <a:solidFill>
                  <a:srgbClr val="FF0000"/>
                </a:solidFill>
              </a:rPr>
              <a:t>Tesla Current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 wrap="square" anchor="t">
            <a:normAutofit/>
          </a:bodyPr>
          <a:lstStyle/>
          <a:p>
            <a:endParaRPr lang="en-AU" dirty="0"/>
          </a:p>
          <a:p>
            <a:endParaRPr lang="en-AU" dirty="0"/>
          </a:p>
          <a:p>
            <a:r>
              <a:rPr lang="en-AU" dirty="0"/>
              <a:t>High Frequency Current travel </a:t>
            </a:r>
            <a:r>
              <a:rPr lang="en-AU" b="1" dirty="0"/>
              <a:t>on the surface</a:t>
            </a:r>
          </a:p>
          <a:p>
            <a:r>
              <a:rPr lang="en-AU" dirty="0"/>
              <a:t>Not through the body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D6E92-80C9-4CB0-B1EB-AE9F0E704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1" r="9510" b="-3"/>
          <a:stretch/>
        </p:blipFill>
        <p:spPr>
          <a:xfrm>
            <a:off x="4648200" y="2205038"/>
            <a:ext cx="4038600" cy="3921125"/>
          </a:xfrm>
          <a:prstGeom prst="rect">
            <a:avLst/>
          </a:prstGeom>
          <a:noFill/>
        </p:spPr>
      </p:pic>
      <p:sp>
        <p:nvSpPr>
          <p:cNvPr id="76" name="Slide Number Placeholder 6">
            <a:extLst>
              <a:ext uri="{FF2B5EF4-FFF2-40B4-BE49-F238E27FC236}">
                <a16:creationId xmlns:a16="http://schemas.microsoft.com/office/drawing/2014/main" id="{AA2A6CBB-DD02-49A7-8246-FF48A524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0357074F-B956-40A1-B263-1276442FE951}" type="slidenum">
              <a:rPr lang="en-US"/>
              <a:pPr>
                <a:spcAft>
                  <a:spcPts val="600"/>
                </a:spcAft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34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Mechanism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Mechanical Components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Motor and Coupler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Gears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Design for 3D Printing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Safety Induction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Gripper Design Project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/>
              <a:t>Gripper Design in Team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/>
              <a:t>Fill in Safety Forms</a:t>
            </a:r>
            <a:endParaRPr lang="en-AU" sz="1800" dirty="0"/>
          </a:p>
          <a:p>
            <a:pPr marL="217488"/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Attachment: Quick Guide to using </a:t>
            </a:r>
            <a:r>
              <a:rPr lang="en-AU" dirty="0" err="1">
                <a:solidFill>
                  <a:schemeClr val="tx1">
                    <a:lumMod val="75000"/>
                  </a:schemeClr>
                </a:solidFill>
              </a:rPr>
              <a:t>Solidworks</a:t>
            </a:r>
            <a:endParaRPr lang="en-AU" dirty="0">
              <a:solidFill>
                <a:schemeClr val="tx1">
                  <a:lumMod val="75000"/>
                </a:schemeClr>
              </a:solidFill>
            </a:endParaRPr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8766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247886"/>
            <a:ext cx="8229600" cy="4380917"/>
          </a:xfrm>
        </p:spPr>
        <p:txBody>
          <a:bodyPr/>
          <a:lstStyle/>
          <a:p>
            <a:pPr marL="263525" indent="-263525">
              <a:buFont typeface="Arial" pitchFamily="34" charset="0"/>
              <a:buChar char="•"/>
            </a:pPr>
            <a:r>
              <a:rPr lang="en-AU" dirty="0"/>
              <a:t>You will make a gripper with the following requirements:</a:t>
            </a:r>
          </a:p>
          <a:p>
            <a:pPr marL="446088" lvl="1" indent="-263525">
              <a:buFont typeface="Arial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Position controlled</a:t>
            </a:r>
          </a:p>
          <a:p>
            <a:pPr marL="446088" lvl="1" indent="-263525">
              <a:buFont typeface="Arial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Force controlled</a:t>
            </a:r>
            <a:r>
              <a:rPr lang="en-AU" sz="1800" dirty="0"/>
              <a:t>: </a:t>
            </a:r>
          </a:p>
          <a:p>
            <a:pPr marL="1406525" lvl="2" indent="-263525">
              <a:buFont typeface="Arial" pitchFamily="34" charset="0"/>
              <a:buChar char="•"/>
            </a:pPr>
            <a:r>
              <a:rPr lang="en-AU" sz="1800" dirty="0"/>
              <a:t>Mechanism strong enough to pinch with</a:t>
            </a:r>
            <a:br>
              <a:rPr lang="en-AU" sz="1800" dirty="0"/>
            </a:br>
            <a:r>
              <a:rPr lang="en-AU" sz="1800" dirty="0"/>
              <a:t>force up to 50N.</a:t>
            </a:r>
          </a:p>
          <a:p>
            <a:pPr marL="1406525" lvl="2" indent="-263525">
              <a:buFont typeface="Arial" pitchFamily="34" charset="0"/>
              <a:buChar char="•"/>
            </a:pPr>
            <a:r>
              <a:rPr lang="en-AU" sz="1800" dirty="0"/>
              <a:t>However, we use sensor and control the</a:t>
            </a:r>
            <a:br>
              <a:rPr lang="en-AU" sz="1800" dirty="0"/>
            </a:br>
            <a:r>
              <a:rPr lang="en-AU" sz="1800" dirty="0"/>
              <a:t>force in order not to break an egg!</a:t>
            </a:r>
            <a:endParaRPr lang="en-AU" sz="1800" dirty="0">
              <a:sym typeface="Wingdings" pitchFamily="2" charset="2"/>
            </a:endParaRPr>
          </a:p>
          <a:p>
            <a:pPr marL="195263" indent="-263525"/>
            <a:r>
              <a:rPr lang="en-AU" dirty="0">
                <a:sym typeface="Wingdings" pitchFamily="2" charset="2"/>
              </a:rPr>
              <a:t>Some parts will be given:</a:t>
            </a:r>
          </a:p>
          <a:p>
            <a:pPr marL="446088" lvl="1" indent="-268288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DC Motor with integrated encoder</a:t>
            </a:r>
          </a:p>
          <a:p>
            <a:pPr marL="446088" lvl="1" indent="-268288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National Instruments </a:t>
            </a:r>
            <a:r>
              <a:rPr lang="en-AU" dirty="0" err="1">
                <a:sym typeface="Wingdings" pitchFamily="2" charset="2"/>
              </a:rPr>
              <a:t>myRIO</a:t>
            </a:r>
            <a:endParaRPr lang="en-AU" dirty="0">
              <a:sym typeface="Wingdings" pitchFamily="2" charset="2"/>
            </a:endParaRPr>
          </a:p>
          <a:p>
            <a:pPr marL="446088" lvl="1" indent="-268288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Motor driver (</a:t>
            </a:r>
            <a:r>
              <a:rPr lang="en-AU" dirty="0" err="1">
                <a:sym typeface="Wingdings" pitchFamily="2" charset="2"/>
              </a:rPr>
              <a:t>Sabertooth</a:t>
            </a:r>
            <a:r>
              <a:rPr lang="en-AU" dirty="0">
                <a:sym typeface="Wingdings" pitchFamily="2" charset="2"/>
              </a:rPr>
              <a:t>)</a:t>
            </a:r>
          </a:p>
          <a:p>
            <a:pPr marL="446088" lvl="1" indent="-268288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IR range sensor</a:t>
            </a:r>
          </a:p>
          <a:p>
            <a:pPr marL="446088" lvl="1" indent="-268288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Force sensor</a:t>
            </a:r>
          </a:p>
          <a:p>
            <a:pPr marL="1863725" lvl="3" indent="-263525"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1406525" lvl="2" indent="-263525"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1863725" lvl="3" indent="-263525"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460835" y="2604652"/>
            <a:ext cx="246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https://commons.wikimedia.org/wiki/File:Egg_on_white_background.jpg</a:t>
            </a:r>
          </a:p>
        </p:txBody>
      </p:sp>
      <p:pic>
        <p:nvPicPr>
          <p:cNvPr id="5" name="Picture 4" descr="Week01_Egg_on_white_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0993" y="1389618"/>
            <a:ext cx="1671043" cy="1253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9210" y="5116472"/>
            <a:ext cx="255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https://commons.wikimedia.org/wiki/File:Broken_egg_orange.jpg</a:t>
            </a:r>
          </a:p>
        </p:txBody>
      </p:sp>
      <p:pic>
        <p:nvPicPr>
          <p:cNvPr id="7" name="Picture 6" descr="Week01_631px-Broken_egg_oran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993" y="3294786"/>
            <a:ext cx="1915807" cy="18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52027"/>
            <a:ext cx="8229600" cy="4688646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Some info on the parts provided: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Check vendor website for datasheet, dimension, drawings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41677"/>
              </p:ext>
            </p:extLst>
          </p:nvPr>
        </p:nvGraphicFramePr>
        <p:xfrm>
          <a:off x="553792" y="1854728"/>
          <a:ext cx="8133008" cy="331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6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Item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Details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Vendor &amp; Part number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Geared motor with integrated encoder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172:1 Metal </a:t>
                      </a:r>
                      <a:r>
                        <a:rPr lang="en-AU" sz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gearmotor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; 25D x 56L mm;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6V: 56RPM &amp; 250mA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Stall: 2.48Nm &amp; 6.5A  (Suggest to use 1/3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only i.e. 0.8Nm)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Encoder approximately 8246 counts per revolution</a:t>
                      </a:r>
                      <a:endParaRPr lang="en-AU" sz="12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RobotGear</a:t>
                      </a:r>
                      <a:endParaRPr lang="en-AU" sz="12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SKU-003141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Motor Driver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Sabertooth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Dual 5A DC Motor Driver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5A continuous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10A peak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Littlebird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DF-DRI0012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Loadcell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i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An Industrial Weighing Scale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Disc type;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5-50kg force;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20mm x 11mm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www.htc-sensor.com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TAS606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IR distance sensor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IR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distance sensor includes cable (4-30cm)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Littlebird</a:t>
                      </a:r>
                      <a:endParaRPr lang="en-AU" sz="12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GP2Y0A41SK0F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Breadboard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Half-Size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Breadboard</a:t>
                      </a:r>
                      <a:endParaRPr lang="en-AU" sz="12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Littlebird</a:t>
                      </a:r>
                      <a:endParaRPr lang="en-AU" sz="12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DF-FIT0096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Controller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National Instruments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myRIO</a:t>
                      </a:r>
                      <a:endParaRPr lang="en-AU" sz="1200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National Instruments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198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Components to include:</a:t>
            </a:r>
          </a:p>
          <a:p>
            <a:pPr marL="708025" lvl="1" indent="-457200">
              <a:buAutoNum type="arabicPeriod"/>
            </a:pPr>
            <a:r>
              <a:rPr lang="en-AU" dirty="0"/>
              <a:t>Force sensor</a:t>
            </a:r>
          </a:p>
          <a:p>
            <a:pPr marL="708025" lvl="1" indent="-457200">
              <a:buAutoNum type="arabicPeriod"/>
            </a:pPr>
            <a:r>
              <a:rPr lang="en-AU" dirty="0" err="1"/>
              <a:t>IR</a:t>
            </a:r>
            <a:r>
              <a:rPr lang="en-AU" dirty="0"/>
              <a:t> Range sensor</a:t>
            </a:r>
          </a:p>
          <a:p>
            <a:pPr marL="708025" lvl="1" indent="-457200">
              <a:buAutoNum type="arabicPeriod"/>
            </a:pPr>
            <a:r>
              <a:rPr lang="en-AU" dirty="0"/>
              <a:t>Reflective surface</a:t>
            </a:r>
          </a:p>
          <a:p>
            <a:pPr marL="708025" lvl="1" indent="-457200">
              <a:buFont typeface="Arial"/>
              <a:buAutoNum type="arabicPeriod"/>
            </a:pPr>
            <a:r>
              <a:rPr lang="en-AU" dirty="0"/>
              <a:t>Potentiometer (Optional)</a:t>
            </a:r>
          </a:p>
          <a:p>
            <a:pPr marL="708025" lvl="1" indent="-457200">
              <a:buAutoNum type="arabicPeriod"/>
            </a:pPr>
            <a:r>
              <a:rPr lang="en-AU" dirty="0"/>
              <a:t>Motor with Encoder</a:t>
            </a:r>
          </a:p>
          <a:p>
            <a:pPr marL="457200" indent="-457200"/>
            <a:r>
              <a:rPr lang="en-AU" dirty="0"/>
              <a:t>Make sure 2 &amp; 3 are not obstructed</a:t>
            </a:r>
            <a:br>
              <a:rPr lang="en-AU" dirty="0"/>
            </a:br>
            <a:r>
              <a:rPr lang="en-AU" dirty="0"/>
              <a:t>by the egg. They are used to </a:t>
            </a:r>
            <a:br>
              <a:rPr lang="en-AU" dirty="0"/>
            </a:br>
            <a:r>
              <a:rPr lang="en-AU" dirty="0"/>
              <a:t>measure the opening of gripper,</a:t>
            </a:r>
            <a:br>
              <a:rPr lang="en-AU" dirty="0"/>
            </a:br>
            <a:r>
              <a:rPr lang="en-AU" dirty="0"/>
              <a:t>not the distance to the egg!</a:t>
            </a:r>
          </a:p>
        </p:txBody>
      </p:sp>
      <p:sp>
        <p:nvSpPr>
          <p:cNvPr id="4" name="Rectangle 3"/>
          <p:cNvSpPr/>
          <p:nvPr/>
        </p:nvSpPr>
        <p:spPr>
          <a:xfrm>
            <a:off x="5363736" y="2782228"/>
            <a:ext cx="2286000" cy="9032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5558891" y="2776874"/>
            <a:ext cx="1867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Mechanisms, gears of your own choice</a:t>
            </a:r>
          </a:p>
        </p:txBody>
      </p:sp>
      <p:sp>
        <p:nvSpPr>
          <p:cNvPr id="6" name="L-Shape 5"/>
          <p:cNvSpPr/>
          <p:nvPr/>
        </p:nvSpPr>
        <p:spPr>
          <a:xfrm rot="10800000">
            <a:off x="7214136" y="1109545"/>
            <a:ext cx="435600" cy="1661532"/>
          </a:xfrm>
          <a:prstGeom prst="corner">
            <a:avLst>
              <a:gd name="adj1" fmla="val 100746"/>
              <a:gd name="adj2" fmla="val 75373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L-Shape 12"/>
          <p:cNvSpPr/>
          <p:nvPr/>
        </p:nvSpPr>
        <p:spPr>
          <a:xfrm rot="10800000" flipH="1">
            <a:off x="5363743" y="1109545"/>
            <a:ext cx="434901" cy="1661532"/>
          </a:xfrm>
          <a:prstGeom prst="corner">
            <a:avLst>
              <a:gd name="adj1" fmla="val 100746"/>
              <a:gd name="adj2" fmla="val 75373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014117" y="1165300"/>
            <a:ext cx="200018" cy="33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922472" y="1293538"/>
            <a:ext cx="91645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5363742" y="3685476"/>
            <a:ext cx="2286000" cy="9032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7449724" y="2291573"/>
            <a:ext cx="200018" cy="33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5381175" y="2285997"/>
            <a:ext cx="200018" cy="33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6902268" y="7290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78485" y="4588723"/>
            <a:ext cx="489944" cy="5185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6181278" y="3844380"/>
            <a:ext cx="489944" cy="5185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376257" y="4343624"/>
            <a:ext cx="94399" cy="2258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7360148" y="19514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6571" y="19514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8644" y="39189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98644" y="46633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5955097" y="768793"/>
            <a:ext cx="790718" cy="1049489"/>
          </a:xfrm>
          <a:prstGeom prst="ellipse">
            <a:avLst/>
          </a:prstGeom>
          <a:gradFill>
            <a:gsLst>
              <a:gs pos="0">
                <a:srgbClr val="FF9900"/>
              </a:gs>
              <a:gs pos="100000">
                <a:srgbClr val="FFCC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4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Grippers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24198"/>
            <a:ext cx="8229600" cy="482277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Gripper examples: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Two fingers </a:t>
            </a:r>
            <a:r>
              <a:rPr lang="en-AU" sz="1800" dirty="0">
                <a:hlinkClick r:id="rId2"/>
              </a:rPr>
              <a:t>https://www.youtube.com/watch?v=DW4ttbLh_kA</a:t>
            </a:r>
            <a:endParaRPr lang="en-AU" sz="18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An integral part of robots and </a:t>
            </a:r>
            <a:r>
              <a:rPr lang="en-AU" dirty="0">
                <a:solidFill>
                  <a:schemeClr val="bg1"/>
                </a:solidFill>
              </a:rPr>
              <a:t>material handling systems</a:t>
            </a:r>
            <a:r>
              <a:rPr lang="en-AU" dirty="0"/>
              <a:t>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For gripping and grasping of object.</a:t>
            </a:r>
          </a:p>
          <a:p>
            <a:pPr marL="468313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/>
              <a:t>E.g. for moving object from one place to another.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54275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Connections: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2028" y="3641546"/>
            <a:ext cx="2286000" cy="9032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1377183" y="3636192"/>
            <a:ext cx="1867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Mechanisms, gears of your own choice</a:t>
            </a:r>
          </a:p>
        </p:txBody>
      </p:sp>
      <p:sp>
        <p:nvSpPr>
          <p:cNvPr id="6" name="L-Shape 5"/>
          <p:cNvSpPr/>
          <p:nvPr/>
        </p:nvSpPr>
        <p:spPr>
          <a:xfrm rot="10800000">
            <a:off x="3032428" y="1968863"/>
            <a:ext cx="435600" cy="1661532"/>
          </a:xfrm>
          <a:prstGeom prst="corner">
            <a:avLst>
              <a:gd name="adj1" fmla="val 100746"/>
              <a:gd name="adj2" fmla="val 75373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L-Shape 12"/>
          <p:cNvSpPr/>
          <p:nvPr/>
        </p:nvSpPr>
        <p:spPr>
          <a:xfrm rot="10800000" flipH="1">
            <a:off x="1182035" y="1968863"/>
            <a:ext cx="434901" cy="1661532"/>
          </a:xfrm>
          <a:prstGeom prst="corner">
            <a:avLst>
              <a:gd name="adj1" fmla="val 100746"/>
              <a:gd name="adj2" fmla="val 75373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2832409" y="2024618"/>
            <a:ext cx="200018" cy="33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2740764" y="2152856"/>
            <a:ext cx="91645" cy="1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182034" y="4544794"/>
            <a:ext cx="2286000" cy="9032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268016" y="3150891"/>
            <a:ext cx="200018" cy="33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1199467" y="3145315"/>
            <a:ext cx="200018" cy="33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2720560" y="15883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96777" y="5448041"/>
            <a:ext cx="489944" cy="5185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999570" y="4703698"/>
            <a:ext cx="489944" cy="5185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2194549" y="5202942"/>
            <a:ext cx="94399" cy="2258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3178440" y="28107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54863" y="28107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16936" y="47782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16936" y="55226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1773389" y="1628111"/>
            <a:ext cx="790718" cy="1049489"/>
          </a:xfrm>
          <a:prstGeom prst="ellipse">
            <a:avLst/>
          </a:prstGeom>
          <a:gradFill>
            <a:gsLst>
              <a:gs pos="0">
                <a:srgbClr val="FF9900"/>
              </a:gs>
              <a:gs pos="100000">
                <a:srgbClr val="FFCC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6062481" y="4805047"/>
            <a:ext cx="1442434" cy="834368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5431416" y="2764751"/>
            <a:ext cx="2704564" cy="1648495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75000"/>
                </a:schemeClr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TextBox 35"/>
          <p:cNvSpPr txBox="1"/>
          <p:nvPr/>
        </p:nvSpPr>
        <p:spPr>
          <a:xfrm>
            <a:off x="6307180" y="3254149"/>
            <a:ext cx="11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2"/>
                </a:solidFill>
              </a:rPr>
              <a:t>myRIO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5229" y="4107702"/>
            <a:ext cx="263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DI if Encoder</a:t>
            </a:r>
          </a:p>
          <a:p>
            <a:r>
              <a:rPr lang="en-AU" dirty="0">
                <a:solidFill>
                  <a:schemeClr val="tx2"/>
                </a:solidFill>
              </a:rPr>
              <a:t>AI if Potentiometer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14463" y="2977374"/>
            <a:ext cx="81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21957" y="4435715"/>
            <a:ext cx="81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62481" y="5030774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>
                <a:solidFill>
                  <a:schemeClr val="tx2"/>
                </a:solidFill>
              </a:rPr>
              <a:t>Sabertooth</a:t>
            </a:r>
            <a:endParaRPr lang="en-AU" dirty="0">
              <a:solidFill>
                <a:schemeClr val="tx2"/>
              </a:solidFill>
            </a:endParaRPr>
          </a:p>
        </p:txBody>
      </p:sp>
      <p:cxnSp>
        <p:nvCxnSpPr>
          <p:cNvPr id="8" name="Straight Arrow Connector 7"/>
          <p:cNvCxnSpPr>
            <a:stCxn id="35" idx="2"/>
            <a:endCxn id="34" idx="0"/>
          </p:cNvCxnSpPr>
          <p:nvPr/>
        </p:nvCxnSpPr>
        <p:spPr>
          <a:xfrm>
            <a:off x="6783698" y="4413246"/>
            <a:ext cx="0" cy="3918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1" idx="3"/>
          </p:cNvCxnSpPr>
          <p:nvPr/>
        </p:nvCxnSpPr>
        <p:spPr>
          <a:xfrm flipH="1">
            <a:off x="2486721" y="5707308"/>
            <a:ext cx="2687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74165" y="5202942"/>
            <a:ext cx="8883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174165" y="5188776"/>
            <a:ext cx="1" cy="518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2" idx="3"/>
          </p:cNvCxnSpPr>
          <p:nvPr/>
        </p:nvCxnSpPr>
        <p:spPr>
          <a:xfrm flipV="1">
            <a:off x="2489514" y="4962964"/>
            <a:ext cx="143571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925229" y="4097857"/>
            <a:ext cx="0" cy="8651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925229" y="4093170"/>
            <a:ext cx="15061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468028" y="3346706"/>
            <a:ext cx="19633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175888" y="1857035"/>
            <a:ext cx="1442434" cy="669701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TextBox 53"/>
          <p:cNvSpPr txBox="1"/>
          <p:nvPr/>
        </p:nvSpPr>
        <p:spPr>
          <a:xfrm>
            <a:off x="4175888" y="1948989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Amplifier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491346" y="2226676"/>
            <a:ext cx="6845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618322" y="2191886"/>
            <a:ext cx="1165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783698" y="2206855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823192" y="2260856"/>
            <a:ext cx="81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554774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Sample Design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"/>
          <a:stretch/>
        </p:blipFill>
        <p:spPr bwMode="auto">
          <a:xfrm>
            <a:off x="2981592" y="830712"/>
            <a:ext cx="5791272" cy="5340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9210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Sample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Bonus will be</a:t>
            </a:r>
            <a:br>
              <a:rPr lang="en-AU" dirty="0"/>
            </a:br>
            <a:r>
              <a:rPr lang="en-AU" dirty="0"/>
              <a:t>given if your</a:t>
            </a:r>
            <a:br>
              <a:rPr lang="en-AU" dirty="0"/>
            </a:br>
            <a:r>
              <a:rPr lang="en-AU" dirty="0"/>
              <a:t>design is NOT</a:t>
            </a:r>
            <a:br>
              <a:rPr lang="en-AU" dirty="0"/>
            </a:br>
            <a:r>
              <a:rPr lang="en-AU" dirty="0"/>
              <a:t>one of these!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654" y="669073"/>
            <a:ext cx="6117369" cy="585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147932" y="4850780"/>
            <a:ext cx="1739590" cy="6356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7248292" y="4953146"/>
            <a:ext cx="1527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tx2"/>
                </a:solidFill>
              </a:rPr>
              <a:t>Make sure sensor not obstructed by egg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97" y="5081393"/>
            <a:ext cx="2228269" cy="106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13423" y="5059517"/>
            <a:ext cx="19626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tx2"/>
                </a:solidFill>
              </a:rPr>
              <a:t>(Note: The motor can deliver max 2.48Nm, but it is recommended to use only 1/3 of this maximum torque. Therefore please assume a continuous torque of 0.8Nm)</a:t>
            </a:r>
          </a:p>
        </p:txBody>
      </p:sp>
    </p:spTree>
    <p:extLst>
      <p:ext uri="{BB962C8B-B14F-4D97-AF65-F5344CB8AC3E}">
        <p14:creationId xmlns:p14="http://schemas.microsoft.com/office/powerpoint/2010/main" val="1139947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96778"/>
            <a:ext cx="8229600" cy="5057658"/>
          </a:xfrm>
        </p:spPr>
        <p:txBody>
          <a:bodyPr/>
          <a:lstStyle/>
          <a:p>
            <a:pPr marL="263525" indent="-263525">
              <a:buFont typeface="Arial" pitchFamily="34" charset="0"/>
              <a:buChar char="•"/>
            </a:pPr>
            <a:r>
              <a:rPr lang="en-AU" dirty="0"/>
              <a:t>You will:</a:t>
            </a:r>
          </a:p>
          <a:p>
            <a:pPr marL="446088" lvl="1" indent="-263525"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Form a team of 3 members</a:t>
            </a:r>
          </a:p>
          <a:p>
            <a:pPr marL="1406525" lvl="2" indent="-263525"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Ideally with </a:t>
            </a:r>
            <a:r>
              <a:rPr lang="en-AU" sz="1800" dirty="0" err="1">
                <a:sym typeface="Wingdings" pitchFamily="2" charset="2"/>
              </a:rPr>
              <a:t>diversed</a:t>
            </a:r>
            <a:r>
              <a:rPr lang="en-AU" sz="1800" dirty="0">
                <a:sym typeface="Wingdings" pitchFamily="2" charset="2"/>
              </a:rPr>
              <a:t> background.</a:t>
            </a:r>
          </a:p>
          <a:p>
            <a:pPr marL="446088" lvl="1" indent="-263525"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Design a gripper. </a:t>
            </a:r>
          </a:p>
          <a:p>
            <a:pPr marL="446088" lvl="1" indent="-263525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Purchase own standard parts (Gears, resistors, screws, washers etc.)</a:t>
            </a:r>
          </a:p>
          <a:p>
            <a:pPr marL="446088" lvl="1" indent="-263525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Suggested places to buy materials and components:</a:t>
            </a:r>
          </a:p>
          <a:p>
            <a:pPr marL="1406525" lvl="2" indent="-263525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Shops: </a:t>
            </a:r>
            <a:r>
              <a:rPr lang="en-AU" dirty="0" err="1">
                <a:sym typeface="Wingdings" pitchFamily="2" charset="2"/>
              </a:rPr>
              <a:t>Bunnings</a:t>
            </a:r>
            <a:r>
              <a:rPr lang="en-AU" dirty="0">
                <a:sym typeface="Wingdings" pitchFamily="2" charset="2"/>
              </a:rPr>
              <a:t>, </a:t>
            </a:r>
            <a:r>
              <a:rPr lang="en-AU" dirty="0" err="1">
                <a:sym typeface="Wingdings" pitchFamily="2" charset="2"/>
              </a:rPr>
              <a:t>Jaycar</a:t>
            </a:r>
            <a:endParaRPr lang="en-AU" dirty="0">
              <a:sym typeface="Wingdings" pitchFamily="2" charset="2"/>
            </a:endParaRPr>
          </a:p>
          <a:p>
            <a:pPr marL="1406525" lvl="2" indent="-263525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Online: </a:t>
            </a:r>
            <a:r>
              <a:rPr lang="en-AU" sz="1800" dirty="0">
                <a:sym typeface="Wingdings" pitchFamily="2" charset="2"/>
              </a:rPr>
              <a:t>RS Online, Element14, </a:t>
            </a:r>
            <a:r>
              <a:rPr lang="en-AU" sz="1800" dirty="0" err="1">
                <a:sym typeface="Wingdings" pitchFamily="2" charset="2"/>
              </a:rPr>
              <a:t>Littlebird</a:t>
            </a:r>
            <a:r>
              <a:rPr lang="en-AU" sz="1800" dirty="0">
                <a:sym typeface="Wingdings" pitchFamily="2" charset="2"/>
              </a:rPr>
              <a:t>, </a:t>
            </a:r>
            <a:r>
              <a:rPr lang="en-AU" sz="1800" dirty="0" err="1">
                <a:sym typeface="Wingdings" pitchFamily="2" charset="2"/>
              </a:rPr>
              <a:t>Australianrobotics</a:t>
            </a:r>
            <a:r>
              <a:rPr lang="en-AU" sz="1800" dirty="0">
                <a:sym typeface="Wingdings" pitchFamily="2" charset="2"/>
              </a:rPr>
              <a:t>, </a:t>
            </a:r>
            <a:r>
              <a:rPr lang="en-AU" sz="1800" dirty="0" err="1">
                <a:sym typeface="Wingdings" pitchFamily="2" charset="2"/>
              </a:rPr>
              <a:t>Misumi</a:t>
            </a:r>
            <a:r>
              <a:rPr lang="en-AU" sz="1800" dirty="0">
                <a:sym typeface="Wingdings" pitchFamily="2" charset="2"/>
              </a:rPr>
              <a:t>, </a:t>
            </a:r>
            <a:r>
              <a:rPr lang="en-AU" sz="1800" dirty="0" err="1">
                <a:sym typeface="Wingdings" pitchFamily="2" charset="2"/>
              </a:rPr>
              <a:t>DFRobot</a:t>
            </a:r>
            <a:r>
              <a:rPr lang="en-AU" sz="1800" dirty="0">
                <a:sym typeface="Wingdings" pitchFamily="2" charset="2"/>
              </a:rPr>
              <a:t>, Core Electronics, </a:t>
            </a:r>
            <a:r>
              <a:rPr lang="en-AU" sz="1800" dirty="0" err="1">
                <a:sym typeface="Wingdings" pitchFamily="2" charset="2"/>
              </a:rPr>
              <a:t>Digikey</a:t>
            </a:r>
            <a:endParaRPr lang="en-AU" sz="1800" dirty="0">
              <a:sym typeface="Wingdings" pitchFamily="2" charset="2"/>
            </a:endParaRPr>
          </a:p>
          <a:p>
            <a:pPr marL="446088" lvl="1" indent="-263525"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549275" indent="-263525"/>
            <a:endParaRPr lang="en-AU" dirty="0">
              <a:sym typeface="Wingdings" pitchFamily="2" charset="2"/>
            </a:endParaRPr>
          </a:p>
          <a:p>
            <a:pPr marL="1863725" lvl="3" indent="-263525">
              <a:buFont typeface="Arial" pitchFamily="34" charset="0"/>
              <a:buChar char="•"/>
            </a:pPr>
            <a:endParaRPr lang="en-AU" sz="18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E299526-6CB2-4571-9DB9-1C3287363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112846"/>
              </p:ext>
            </p:extLst>
          </p:nvPr>
        </p:nvGraphicFramePr>
        <p:xfrm>
          <a:off x="5802487" y="1121823"/>
          <a:ext cx="2282873" cy="115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16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Gripper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32885"/>
            <a:ext cx="8229600" cy="4921551"/>
          </a:xfrm>
        </p:spPr>
        <p:txBody>
          <a:bodyPr/>
          <a:lstStyle/>
          <a:p>
            <a:pPr marL="263525" indent="-263525">
              <a:lnSpc>
                <a:spcPct val="100000"/>
              </a:lnSpc>
              <a:buFont typeface="Arial" pitchFamily="34" charset="0"/>
              <a:buChar char="•"/>
            </a:pPr>
            <a:r>
              <a:rPr lang="en-AU" dirty="0"/>
              <a:t>You will (continued):</a:t>
            </a:r>
          </a:p>
          <a:p>
            <a:pPr marL="446088" lvl="1" indent="-263525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3D Print, fabricate and assemble the gripper.</a:t>
            </a:r>
          </a:p>
          <a:p>
            <a:pPr marL="446088" lvl="1" indent="-263525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Program </a:t>
            </a:r>
            <a:r>
              <a:rPr lang="en-AU" sz="1800" dirty="0" err="1">
                <a:sym typeface="Wingdings" pitchFamily="2" charset="2"/>
              </a:rPr>
              <a:t>LabVIEW</a:t>
            </a:r>
            <a:r>
              <a:rPr lang="en-AU" sz="1800" dirty="0">
                <a:sym typeface="Wingdings" pitchFamily="2" charset="2"/>
              </a:rPr>
              <a:t> to </a:t>
            </a:r>
          </a:p>
          <a:p>
            <a:pPr marL="1406525" lvl="2" indent="-263525"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Read in sensor signals (encoder, force sensor, IR measurement etc.) using NI </a:t>
            </a:r>
            <a:r>
              <a:rPr lang="en-AU" sz="1800" dirty="0" err="1">
                <a:sym typeface="Wingdings" pitchFamily="2" charset="2"/>
              </a:rPr>
              <a:t>myRIO</a:t>
            </a:r>
            <a:r>
              <a:rPr lang="en-AU" sz="1800" dirty="0">
                <a:sym typeface="Wingdings" pitchFamily="2" charset="2"/>
              </a:rPr>
              <a:t>.</a:t>
            </a:r>
          </a:p>
          <a:p>
            <a:pPr marL="1406525" lvl="2" indent="-263525"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Control the motor to achieve desired outcome, i.e. Position control and force control of the gripper.</a:t>
            </a:r>
          </a:p>
          <a:p>
            <a:pPr marL="446088" lvl="1" indent="-263525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 Test and demonstrate the gripper!</a:t>
            </a:r>
          </a:p>
          <a:p>
            <a:pPr marL="446088" lvl="1" indent="-263525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446088" lvl="1" indent="-263525">
              <a:lnSpc>
                <a:spcPct val="100000"/>
              </a:lnSpc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446088" lvl="1" indent="-263525">
              <a:lnSpc>
                <a:spcPct val="100000"/>
              </a:lnSpc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... and submit a report at the end of the semester.</a:t>
            </a:r>
          </a:p>
          <a:p>
            <a:pPr marL="446088" lvl="1" indent="-263525"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446088" lvl="1" indent="-263525"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446088" lvl="1" indent="-263525"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1863725" lvl="3" indent="-263525"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1406525" lvl="2" indent="-263525">
              <a:buFont typeface="Arial" pitchFamily="34" charset="0"/>
              <a:buChar char="•"/>
            </a:pPr>
            <a:endParaRPr lang="en-AU" sz="1800" dirty="0">
              <a:sym typeface="Wingdings" pitchFamily="2" charset="2"/>
            </a:endParaRPr>
          </a:p>
          <a:p>
            <a:pPr marL="1863725" lvl="3" indent="-263525"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903720" y="4270099"/>
            <a:ext cx="1953493" cy="4616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tx2"/>
                </a:solidFill>
              </a:rPr>
              <a:t>Have Fun!</a:t>
            </a:r>
          </a:p>
        </p:txBody>
      </p:sp>
      <p:sp>
        <p:nvSpPr>
          <p:cNvPr id="5" name="Down Arrow 4"/>
          <p:cNvSpPr/>
          <p:nvPr/>
        </p:nvSpPr>
        <p:spPr>
          <a:xfrm rot="16200000">
            <a:off x="3186555" y="4251549"/>
            <a:ext cx="498764" cy="4616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A5C5-606A-43BD-931C-F9D0E6989C95}"/>
              </a:ext>
            </a:extLst>
          </p:cNvPr>
          <p:cNvSpPr txBox="1"/>
          <p:nvPr/>
        </p:nvSpPr>
        <p:spPr>
          <a:xfrm>
            <a:off x="2520462" y="5372068"/>
            <a:ext cx="4958862" cy="4616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tx2"/>
                </a:solidFill>
              </a:rPr>
              <a:t>Refer to Marking Rubric in Canvas</a:t>
            </a:r>
          </a:p>
        </p:txBody>
      </p:sp>
    </p:spTree>
    <p:extLst>
      <p:ext uri="{BB962C8B-B14F-4D97-AF65-F5344CB8AC3E}">
        <p14:creationId xmlns:p14="http://schemas.microsoft.com/office/powerpoint/2010/main" val="166380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Get Started!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3525" indent="-263525">
              <a:buFont typeface="Arial" pitchFamily="34" charset="0"/>
              <a:buChar char="•"/>
            </a:pPr>
            <a:r>
              <a:rPr lang="en-AU" dirty="0"/>
              <a:t>Form the team:</a:t>
            </a:r>
          </a:p>
          <a:p>
            <a:pPr marL="446088" lvl="1" indent="-263525">
              <a:buFont typeface="Arial" pitchFamily="34" charset="0"/>
              <a:buChar char="•"/>
            </a:pPr>
            <a:r>
              <a:rPr lang="en-AU" sz="1800" dirty="0"/>
              <a:t>Provide name of team members.</a:t>
            </a:r>
          </a:p>
          <a:p>
            <a:pPr marL="446088" lvl="1" indent="-263525">
              <a:buFont typeface="Arial" pitchFamily="34" charset="0"/>
              <a:buChar char="•"/>
            </a:pPr>
            <a:endParaRPr lang="en-AU" dirty="0"/>
          </a:p>
          <a:p>
            <a:pPr marL="195263" indent="-263525"/>
            <a:r>
              <a:rPr lang="en-AU" dirty="0"/>
              <a:t>Obtain electronic components and mechanical toolbox</a:t>
            </a:r>
          </a:p>
          <a:p>
            <a:pPr marL="446088" lvl="1" indent="-263525"/>
            <a:r>
              <a:rPr lang="en-AU" dirty="0">
                <a:solidFill>
                  <a:schemeClr val="bg1"/>
                </a:solidFill>
              </a:rPr>
              <a:t>Sign and submit loan form</a:t>
            </a:r>
          </a:p>
          <a:p>
            <a:pPr marL="446088" lvl="1" indent="-263525"/>
            <a:endParaRPr lang="en-AU" dirty="0"/>
          </a:p>
          <a:p>
            <a:pPr marL="195263" indent="-263525"/>
            <a:r>
              <a:rPr lang="en-AU" dirty="0"/>
              <a:t>Risk Assessment &amp; Safety Declaration forms.</a:t>
            </a:r>
          </a:p>
          <a:p>
            <a:pPr marL="446088" lvl="1" indent="-263525"/>
            <a:r>
              <a:rPr lang="en-AU" dirty="0"/>
              <a:t>Discuss and </a:t>
            </a:r>
            <a:r>
              <a:rPr lang="en-AU" dirty="0">
                <a:solidFill>
                  <a:schemeClr val="bg1"/>
                </a:solidFill>
              </a:rPr>
              <a:t>complete these safety forms </a:t>
            </a:r>
            <a:r>
              <a:rPr lang="en-AU" dirty="0"/>
              <a:t>in team.</a:t>
            </a:r>
          </a:p>
          <a:p>
            <a:pPr marL="446088" lvl="1" indent="-263525"/>
            <a:endParaRPr lang="en-AU" dirty="0"/>
          </a:p>
          <a:p>
            <a:pPr marL="446088" lvl="1" indent="-263525"/>
            <a:endParaRPr lang="en-AU" dirty="0"/>
          </a:p>
          <a:p>
            <a:pPr marL="446088" lvl="1" indent="-263525"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754655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Get Started!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345"/>
            <a:ext cx="8229600" cy="4672459"/>
          </a:xfrm>
        </p:spPr>
        <p:txBody>
          <a:bodyPr/>
          <a:lstStyle/>
          <a:p>
            <a:pPr marL="263525" indent="-263525">
              <a:lnSpc>
                <a:spcPct val="100000"/>
              </a:lnSpc>
              <a:buFont typeface="Arial" pitchFamily="34" charset="0"/>
              <a:buChar char="•"/>
              <a:tabLst>
                <a:tab pos="0" algn="l"/>
              </a:tabLst>
            </a:pPr>
            <a:r>
              <a:rPr lang="en-AU" dirty="0">
                <a:solidFill>
                  <a:schemeClr val="bg1"/>
                </a:solidFill>
              </a:rPr>
              <a:t>Start your design, calculations etc</a:t>
            </a:r>
            <a:r>
              <a:rPr lang="en-AU" dirty="0"/>
              <a:t>.</a:t>
            </a:r>
          </a:p>
          <a:p>
            <a:pPr marL="268288" lvl="1" indent="-268288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0" algn="l"/>
              </a:tabLst>
            </a:pPr>
            <a:r>
              <a:rPr lang="en-AU" sz="1800" dirty="0"/>
              <a:t>You may start with </a:t>
            </a:r>
            <a:r>
              <a:rPr lang="en-AU" sz="1800" dirty="0">
                <a:solidFill>
                  <a:schemeClr val="bg1"/>
                </a:solidFill>
              </a:rPr>
              <a:t>pen-and-pencil sketches </a:t>
            </a:r>
            <a:r>
              <a:rPr lang="en-AU" sz="1800" dirty="0"/>
              <a:t>first, before designing in details in </a:t>
            </a:r>
            <a:r>
              <a:rPr lang="en-AU" sz="1800" dirty="0" err="1"/>
              <a:t>Solidworks</a:t>
            </a:r>
            <a:r>
              <a:rPr lang="en-AU" sz="1800" dirty="0"/>
              <a:t>.</a:t>
            </a:r>
          </a:p>
          <a:p>
            <a:pPr marL="268288" lvl="1" indent="-268288">
              <a:buFont typeface="Arial" pitchFamily="34" charset="0"/>
              <a:buChar char="•"/>
              <a:tabLst>
                <a:tab pos="0" algn="l"/>
              </a:tabLst>
            </a:pPr>
            <a:r>
              <a:rPr lang="en-AU" dirty="0">
                <a:sym typeface="Wingdings" pitchFamily="2" charset="2"/>
              </a:rPr>
              <a:t>Think about:</a:t>
            </a:r>
          </a:p>
          <a:p>
            <a:pPr marL="714375" lvl="2" indent="-446088">
              <a:buFont typeface="Arial" pitchFamily="34" charset="0"/>
              <a:buChar char="•"/>
              <a:tabLst>
                <a:tab pos="0" algn="l"/>
              </a:tabLst>
            </a:pPr>
            <a:r>
              <a:rPr lang="en-AU" dirty="0">
                <a:sym typeface="Wingdings" pitchFamily="2" charset="2"/>
              </a:rPr>
              <a:t>What finger trajectory to have: Linear, Curvilinear, Rotary</a:t>
            </a:r>
          </a:p>
          <a:p>
            <a:pPr marL="714375" lvl="2" indent="-446088">
              <a:buFont typeface="Arial" pitchFamily="34" charset="0"/>
              <a:buChar char="•"/>
              <a:tabLst>
                <a:tab pos="0" algn="l"/>
              </a:tabLst>
            </a:pPr>
            <a:r>
              <a:rPr lang="en-AU" dirty="0">
                <a:sym typeface="Wingdings" pitchFamily="2" charset="2"/>
              </a:rPr>
              <a:t>What mechanisms to use: Rotary joints, rack and pinion, cam and follower, belt and pulley etc.</a:t>
            </a:r>
          </a:p>
          <a:p>
            <a:pPr marL="714375" lvl="2" indent="-446088">
              <a:buFont typeface="Arial" pitchFamily="34" charset="0"/>
              <a:buChar char="•"/>
              <a:tabLst>
                <a:tab pos="0" algn="l"/>
              </a:tabLst>
            </a:pPr>
            <a:r>
              <a:rPr lang="en-AU" dirty="0">
                <a:sym typeface="Wingdings" pitchFamily="2" charset="2"/>
              </a:rPr>
              <a:t>What actuation mode to use: Given the rotary motor, do you want to have pure rotary motion? Or do you want to transform the rotary motion to linear motion?</a:t>
            </a:r>
          </a:p>
          <a:p>
            <a:pPr marL="714375" lvl="2" indent="-446088">
              <a:buFont typeface="Arial" pitchFamily="34" charset="0"/>
              <a:buChar char="•"/>
              <a:tabLst>
                <a:tab pos="0" algn="l"/>
              </a:tabLst>
            </a:pPr>
            <a:r>
              <a:rPr lang="en-AU" dirty="0">
                <a:sym typeface="Wingdings" pitchFamily="2" charset="2"/>
              </a:rPr>
              <a:t>How much should the dimension be? Gripper opening must be bigger than an egg.</a:t>
            </a:r>
          </a:p>
          <a:p>
            <a:pPr marL="714375" lvl="2" indent="-446088">
              <a:buFont typeface="Arial" pitchFamily="34" charset="0"/>
              <a:buChar char="•"/>
              <a:tabLst>
                <a:tab pos="0" algn="l"/>
              </a:tabLst>
            </a:pPr>
            <a:r>
              <a:rPr lang="en-AU" dirty="0">
                <a:sym typeface="Wingdings" pitchFamily="2" charset="2"/>
              </a:rPr>
              <a:t>How much force is needed to break an egg? How much torque amplification is needed? What gears are needed to achieve this?</a:t>
            </a:r>
          </a:p>
          <a:p>
            <a:pPr marL="446088" lvl="1" indent="-263525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111226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Get Started!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8" lvl="1" indent="-263525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AU" sz="1800" dirty="0"/>
              <a:t>You are free to discuss and design until 9.30pm this evening.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3349" y="2758405"/>
            <a:ext cx="3657599" cy="83099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tx2"/>
                </a:solidFill>
              </a:rPr>
              <a:t>Thank you and have a good evening!</a:t>
            </a:r>
          </a:p>
        </p:txBody>
      </p:sp>
    </p:spTree>
    <p:extLst>
      <p:ext uri="{BB962C8B-B14F-4D97-AF65-F5344CB8AC3E}">
        <p14:creationId xmlns:p14="http://schemas.microsoft.com/office/powerpoint/2010/main" val="30485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Mechanism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Mechanical Components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Motor and Coupler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Gears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Design for 3D Printing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Safety Induction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Gripper Design Project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</a:schemeClr>
                </a:solidFill>
              </a:rPr>
              <a:t>Gripper Design in Team</a:t>
            </a:r>
          </a:p>
          <a:p>
            <a:pPr marL="468313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Fill in Safety Forms</a:t>
            </a:r>
            <a:endParaRPr lang="en-AU" sz="1800" dirty="0">
              <a:solidFill>
                <a:schemeClr val="tx1">
                  <a:lumMod val="75000"/>
                </a:schemeClr>
              </a:solidFill>
            </a:endParaRPr>
          </a:p>
          <a:p>
            <a:pPr marL="217488"/>
            <a:r>
              <a:rPr lang="en-AU" dirty="0"/>
              <a:t>Attachment: Quick Guide to using </a:t>
            </a:r>
            <a:r>
              <a:rPr lang="en-AU" dirty="0" err="1"/>
              <a:t>Solidworks</a:t>
            </a:r>
            <a:endParaRPr lang="en-AU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  <a:p>
            <a:pPr marL="285750" indent="-285750">
              <a:buFont typeface="Arial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9502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Guide to </a:t>
            </a:r>
            <a:r>
              <a:rPr lang="en-AU" dirty="0" err="1"/>
              <a:t>Solidworks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60582"/>
            <a:ext cx="8229600" cy="4204606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dirty="0"/>
              <a:t>These notes are for </a:t>
            </a:r>
            <a:r>
              <a:rPr lang="en-AU" dirty="0">
                <a:solidFill>
                  <a:schemeClr val="bg1"/>
                </a:solidFill>
              </a:rPr>
              <a:t>your self-study / reference only.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dirty="0"/>
              <a:t>Create Parts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Sketch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Dimensions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Extrude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Add features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Cuts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Trim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Hole wizard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Fillet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dirty="0"/>
              <a:t>Create Assembly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Insert parts</a:t>
            </a:r>
          </a:p>
          <a:p>
            <a:pPr marL="468313" lvl="1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1800" dirty="0"/>
              <a:t>Mate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82561" y="1914393"/>
            <a:ext cx="2594920" cy="153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8119" y="2087388"/>
            <a:ext cx="2421924" cy="135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4649" y="3800003"/>
            <a:ext cx="2520780" cy="133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55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Grippers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24198"/>
            <a:ext cx="8229600" cy="4822778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04917544"/>
              </p:ext>
            </p:extLst>
          </p:nvPr>
        </p:nvGraphicFramePr>
        <p:xfrm>
          <a:off x="606751" y="957068"/>
          <a:ext cx="7998864" cy="196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12252" y="4574278"/>
            <a:ext cx="199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Suction Gripper for Glass 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https://commons.wikimedia.org/wiki/File:KUKA_robot_for_flat_glas_handling.jpg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52" y="3244467"/>
            <a:ext cx="1999716" cy="1329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841" y="3120418"/>
            <a:ext cx="38184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Suction grippers</a:t>
            </a:r>
            <a:r>
              <a:rPr lang="en-AU" dirty="0">
                <a:solidFill>
                  <a:schemeClr val="tx2"/>
                </a:solidFill>
              </a:rPr>
              <a:t>:</a:t>
            </a:r>
          </a:p>
          <a:p>
            <a:pPr marL="539750" lvl="1" indent="-269875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Full or partial vacuum</a:t>
            </a:r>
          </a:p>
          <a:p>
            <a:pPr marL="539750" lvl="1" indent="-269875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Local pressure in the gripper area lower than ambient pressure</a:t>
            </a:r>
          </a:p>
          <a:p>
            <a:pPr marL="539750" lvl="1" indent="-269875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Full vacuum not suitable for porous materials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Magnetic grippers</a:t>
            </a:r>
            <a:r>
              <a:rPr lang="en-AU" dirty="0">
                <a:solidFill>
                  <a:schemeClr val="tx2"/>
                </a:solidFill>
              </a:rPr>
              <a:t>:</a:t>
            </a:r>
          </a:p>
          <a:p>
            <a:pPr marL="533400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Only for ferrous materials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Pinning</a:t>
            </a:r>
            <a:r>
              <a:rPr lang="en-AU" dirty="0">
                <a:solidFill>
                  <a:schemeClr val="tx2"/>
                </a:solidFill>
              </a:rPr>
              <a:t>:</a:t>
            </a:r>
          </a:p>
          <a:p>
            <a:pPr marL="533400" lvl="1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Needles pressed into 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4122" y="4574278"/>
            <a:ext cx="1999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Bernoulli Gripper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https://commons.wikimedia.org/wiki/File:Bernoulli_Gripper.png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612" y="3244467"/>
            <a:ext cx="2516737" cy="1351159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93842" y="3120418"/>
            <a:ext cx="3663778" cy="3139321"/>
          </a:xfrm>
          <a:prstGeom prst="wedgeRectCallout">
            <a:avLst>
              <a:gd name="adj1" fmla="val -3199"/>
              <a:gd name="adj2" fmla="val -55630"/>
            </a:avLst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41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a Part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538" y="996778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4930" y="988540"/>
            <a:ext cx="323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1. Start </a:t>
            </a:r>
            <a:r>
              <a:rPr lang="en-AU" dirty="0" err="1">
                <a:solidFill>
                  <a:schemeClr val="tx2"/>
                </a:solidFill>
              </a:rPr>
              <a:t>Solidworks</a:t>
            </a: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38" y="3229480"/>
            <a:ext cx="3888000" cy="253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1" y="3221242"/>
            <a:ext cx="40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2. File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New  Choose “Part”</a:t>
            </a: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115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Draw the Base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21914"/>
            <a:ext cx="390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3. From the tree (Feature Manager) on the left hand side, choose the appropriate plane (here: top plane)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1" y="3229201"/>
            <a:ext cx="39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4. From the “Sketch” tab on the top, choose the basic shape (here: rectangle)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</a:t>
            </a:r>
            <a:r>
              <a:rPr lang="en-AU" dirty="0">
                <a:solidFill>
                  <a:schemeClr val="tx2"/>
                </a:solidFill>
              </a:rPr>
              <a:t> drag across the chosen plane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997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89621" y="4528416"/>
            <a:ext cx="3624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Line </a:t>
            </a:r>
            <a:r>
              <a:rPr lang="en-AU" dirty="0" err="1">
                <a:solidFill>
                  <a:schemeClr val="tx2"/>
                </a:solidFill>
              </a:rPr>
              <a:t>colors</a:t>
            </a:r>
            <a:r>
              <a:rPr lang="en-AU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Blue: Under-defined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Black: Fully defined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Red: Over-defined (not solved)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Yellow: Over-</a:t>
            </a:r>
            <a:r>
              <a:rPr lang="en-AU" dirty="0" err="1">
                <a:solidFill>
                  <a:schemeClr val="tx2"/>
                </a:solidFill>
              </a:rPr>
              <a:t>definde</a:t>
            </a:r>
            <a:r>
              <a:rPr lang="en-AU" dirty="0">
                <a:solidFill>
                  <a:schemeClr val="tx2"/>
                </a:solidFill>
              </a:rPr>
              <a:t> (conflict)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Brown: Dangling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29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3624649" y="4282200"/>
            <a:ext cx="2158313" cy="93235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6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29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Draw the Base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997200"/>
            <a:ext cx="3888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5. To give dimension: Click “Smart Dimension” from the top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Click on the lines (and a reference)  Key in desired value</a:t>
            </a: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997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7839" y="3226333"/>
            <a:ext cx="3888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6. Add in any other features on this “base”, and remember to add the dimensions</a:t>
            </a:r>
          </a:p>
        </p:txBody>
      </p:sp>
    </p:spTree>
    <p:extLst>
      <p:ext uri="{BB962C8B-B14F-4D97-AF65-F5344CB8AC3E}">
        <p14:creationId xmlns:p14="http://schemas.microsoft.com/office/powerpoint/2010/main" val="3847343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the Extrusion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7. When sketch is completed, click “Exit Sketch” on the top.</a:t>
            </a:r>
          </a:p>
          <a:p>
            <a:r>
              <a:rPr lang="en-AU" dirty="0">
                <a:solidFill>
                  <a:schemeClr val="tx2"/>
                </a:solidFill>
              </a:rPr>
              <a:t>Highlight “Sketch1” on the tree.</a:t>
            </a:r>
          </a:p>
          <a:p>
            <a:r>
              <a:rPr lang="en-AU" dirty="0">
                <a:solidFill>
                  <a:schemeClr val="tx2"/>
                </a:solidFill>
              </a:rPr>
              <a:t>Go to “Feature” tab on the top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Select “Extruded Boss / Base”  Key in desired thickness (You can see a preview)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741" y="3259285"/>
            <a:ext cx="3624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8. Click the “Tick” button to finish.</a:t>
            </a:r>
          </a:p>
          <a:p>
            <a:r>
              <a:rPr lang="en-AU" dirty="0">
                <a:solidFill>
                  <a:schemeClr val="tx2"/>
                </a:solidFill>
              </a:rPr>
              <a:t>Notice the tree now lists “Boss-Extrude1”, with “Sketch1” at the lower level.</a:t>
            </a:r>
          </a:p>
          <a:p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997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29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788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Features on Surface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9. Suppose you want to add features on the top surface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Click on the surface  Right click  Select “Normal To” button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741" y="3259285"/>
            <a:ext cx="362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10. From the “Sketch” tab, select the desired shape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drag across the surface  Add dimension using “Smart Dimension”</a:t>
            </a: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997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29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151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Features on Surface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11. When sketch is completed, click “Exit Sketch” on the top.</a:t>
            </a:r>
          </a:p>
          <a:p>
            <a:r>
              <a:rPr lang="en-AU" dirty="0">
                <a:solidFill>
                  <a:schemeClr val="tx2"/>
                </a:solidFill>
              </a:rPr>
              <a:t>Highlight “Sketch2” on the tree.</a:t>
            </a:r>
          </a:p>
          <a:p>
            <a:r>
              <a:rPr lang="en-AU" dirty="0">
                <a:solidFill>
                  <a:schemeClr val="tx2"/>
                </a:solidFill>
              </a:rPr>
              <a:t>Go to “Feature” tab on the top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Select “Extruded Cut”  Key in desired depth of cut (You can see a preview)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741" y="3259285"/>
            <a:ext cx="3624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12. Click the “Tick” button to finish.</a:t>
            </a:r>
          </a:p>
          <a:p>
            <a:r>
              <a:rPr lang="en-AU" dirty="0">
                <a:solidFill>
                  <a:schemeClr val="tx2"/>
                </a:solidFill>
              </a:rPr>
              <a:t>Notice the tree now lists “Cut-Extrude1”, with “Sketch2” at the lower level.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10530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29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472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Features on Surface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13. Again, to add another feature on the top surface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Click on the surface  Right click  Select “Normal To” button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741" y="3259285"/>
            <a:ext cx="362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14. From the “Sketch” tab, select a circle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drag across the surface  Add dimension using “Smart Dimension”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997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29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116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Features on Surface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15. Add another line across the circle but closer to the straight slot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741" y="3259285"/>
            <a:ext cx="362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16. Click “Trim Entities” from the top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Choose “Trim to Closest”  Trim away parts of the line and the circle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997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292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07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Features on Surface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17. Click “Exit Sketch” on the top.</a:t>
            </a:r>
          </a:p>
          <a:p>
            <a:r>
              <a:rPr lang="en-AU" dirty="0">
                <a:solidFill>
                  <a:schemeClr val="tx2"/>
                </a:solidFill>
              </a:rPr>
              <a:t>Highlight “Sketch3” on the tree.</a:t>
            </a:r>
          </a:p>
          <a:p>
            <a:r>
              <a:rPr lang="en-AU" dirty="0">
                <a:solidFill>
                  <a:schemeClr val="tx2"/>
                </a:solidFill>
              </a:rPr>
              <a:t>Go to “Feature” tab on the top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Select “Extruded Boss / Base”  Key in desired height (You can see a preview)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741" y="3259285"/>
            <a:ext cx="3624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18. Click the “Tick” button to finish.</a:t>
            </a:r>
          </a:p>
          <a:p>
            <a:r>
              <a:rPr lang="en-AU" dirty="0">
                <a:solidFill>
                  <a:schemeClr val="tx2"/>
                </a:solidFill>
              </a:rPr>
              <a:t>Notice the tree now lists “Boss –Extrude2”, with “Sketch3” at the lower level.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10530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59285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009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Screw Holes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19. Click on the surface where you want to add in screw holes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Click on the surface  Right click  Select “Normal To” button</a:t>
            </a:r>
            <a:endParaRPr lang="en-AU" dirty="0">
              <a:solidFill>
                <a:schemeClr val="tx2"/>
              </a:solidFill>
            </a:endParaRPr>
          </a:p>
          <a:p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741" y="3259285"/>
            <a:ext cx="3624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20. Sketch the positions of the holes (Recap: Sketch, dimension, trim)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 </a:t>
            </a: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10530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59285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87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Grippers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6015" y="1219811"/>
            <a:ext cx="8229600" cy="4822778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21949523"/>
              </p:ext>
            </p:extLst>
          </p:nvPr>
        </p:nvGraphicFramePr>
        <p:xfrm>
          <a:off x="606751" y="957068"/>
          <a:ext cx="7998864" cy="196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58477" y="3180267"/>
            <a:ext cx="6309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Pinching gripper </a:t>
            </a:r>
            <a:r>
              <a:rPr lang="en-AU" dirty="0">
                <a:solidFill>
                  <a:schemeClr val="tx2"/>
                </a:solidFill>
              </a:rPr>
              <a:t>is the original gripper concept for robots.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Simple, robust and efficient.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The fingers are either flat-faced or have circular or v-grooves.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Two-finger flat-faced finger grippers rely solely on friction to hold the object.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Force opposing sliding along gripper surface: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AU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AU" dirty="0">
                <a:solidFill>
                  <a:schemeClr val="tx2"/>
                </a:solidFill>
              </a:rPr>
              <a:t> = normal force on finger face, </a:t>
            </a:r>
            <a:r>
              <a:rPr lang="en-AU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AU" dirty="0">
                <a:solidFill>
                  <a:schemeClr val="tx2"/>
                </a:solidFill>
              </a:rPr>
              <a:t> = no. of fingers, and </a:t>
            </a:r>
            <a:r>
              <a:rPr lang="en-AU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µ</a:t>
            </a:r>
            <a:r>
              <a:rPr lang="en-AU" dirty="0">
                <a:solidFill>
                  <a:schemeClr val="tx2"/>
                </a:solidFill>
              </a:rPr>
              <a:t> = coefficient of friction </a:t>
            </a:r>
          </a:p>
          <a:p>
            <a:pPr marL="285750" indent="-285750">
              <a:buFont typeface="Arial" pitchFamily="34" charset="0"/>
              <a:buChar char="•"/>
            </a:pPr>
            <a:endParaRPr lang="en-AU" dirty="0">
              <a:solidFill>
                <a:schemeClr val="tx2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148117"/>
              </p:ext>
            </p:extLst>
          </p:nvPr>
        </p:nvGraphicFramePr>
        <p:xfrm>
          <a:off x="7467600" y="4897438"/>
          <a:ext cx="1231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8" imgW="1231366" imgH="291973" progId="Equation.3">
                  <p:embed/>
                </p:oleObj>
              </mc:Choice>
              <mc:Fallback>
                <p:oleObj name="Equation" r:id="rId8" imgW="1231366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897438"/>
                        <a:ext cx="1231900" cy="292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ular Callout 11"/>
          <p:cNvSpPr/>
          <p:nvPr/>
        </p:nvSpPr>
        <p:spPr>
          <a:xfrm>
            <a:off x="2458477" y="3214451"/>
            <a:ext cx="6420603" cy="2494140"/>
          </a:xfrm>
          <a:prstGeom prst="wedgeRectCallout">
            <a:avLst>
              <a:gd name="adj1" fmla="val -23761"/>
              <a:gd name="adj2" fmla="val -60150"/>
            </a:avLst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849431" y="4897438"/>
            <a:ext cx="844461" cy="81115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/>
          <p:cNvSpPr txBox="1"/>
          <p:nvPr/>
        </p:nvSpPr>
        <p:spPr>
          <a:xfrm>
            <a:off x="832059" y="5120263"/>
            <a:ext cx="86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Object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1781" y="3602182"/>
            <a:ext cx="1773382" cy="94210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624234" y="4544291"/>
            <a:ext cx="220886" cy="9421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1693892" y="4544291"/>
            <a:ext cx="220886" cy="9421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947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Screw Holes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21. We want to define those lines as “construction lines”, which are only used for construction but not to be part of features.</a:t>
            </a:r>
          </a:p>
          <a:p>
            <a:r>
              <a:rPr lang="en-AU" dirty="0">
                <a:solidFill>
                  <a:schemeClr val="tx2"/>
                </a:solidFill>
              </a:rPr>
              <a:t>Right click on the lines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Select “Construction Geometry”  Notice that the lines become dashed</a:t>
            </a:r>
            <a:endParaRPr lang="en-AU" dirty="0">
              <a:solidFill>
                <a:schemeClr val="tx2"/>
              </a:solidFill>
            </a:endParaRPr>
          </a:p>
          <a:p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741" y="3259285"/>
            <a:ext cx="3624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22. Choose “Point” from the sketch tab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</a:t>
            </a:r>
            <a:r>
              <a:rPr lang="en-AU" dirty="0">
                <a:solidFill>
                  <a:schemeClr val="tx2"/>
                </a:solidFill>
              </a:rPr>
              <a:t> place points at the end of the lines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Exit sketch</a:t>
            </a: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10530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59285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236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Screw Holes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23. From “Feature” tab, select “Hole Wizard”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Select appropriate hole type, dimension etc.  “Position” Tab  Click on the points created earlier (you may need to click on the surface)  See the preview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741" y="3259285"/>
            <a:ext cx="3624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24. Press “Tick” and we have an almost complete part.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10530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3259285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53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Fillet / Chamfer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25. We cam add fillet / chamfer to reduce the sharpness along the edges. Go to “Feature”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Fillet / Chamfer  key in desired dimension  click on the edges  “Tick”  Part complete!</a:t>
            </a:r>
          </a:p>
          <a:p>
            <a:r>
              <a:rPr lang="en-AU" dirty="0">
                <a:solidFill>
                  <a:schemeClr val="tx2"/>
                </a:solidFill>
              </a:rPr>
              <a:t>        Save!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1384" y="3981316"/>
            <a:ext cx="7496432" cy="92333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26. You are encouraged to explore other features on </a:t>
            </a:r>
            <a:r>
              <a:rPr lang="en-AU" dirty="0" err="1">
                <a:solidFill>
                  <a:schemeClr val="tx2"/>
                </a:solidFill>
              </a:rPr>
              <a:t>Solidworks</a:t>
            </a:r>
            <a:r>
              <a:rPr lang="en-AU" dirty="0">
                <a:solidFill>
                  <a:schemeClr val="tx2"/>
                </a:solidFill>
              </a:rPr>
              <a:t> such as  revolved bass, linear / circular pattern, mirror etc. </a:t>
            </a:r>
          </a:p>
          <a:p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AU" dirty="0">
                <a:solidFill>
                  <a:schemeClr val="tx2"/>
                </a:solidFill>
              </a:rPr>
              <a:t>Please refer reference book or resources from the internet.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10530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832021" y="2726724"/>
            <a:ext cx="304800" cy="2224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6250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Another Part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1003126"/>
            <a:ext cx="36987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1. We will create another part which will be fixed onto the first using screws.</a:t>
            </a:r>
          </a:p>
          <a:p>
            <a:endParaRPr lang="en-AU" dirty="0">
              <a:solidFill>
                <a:schemeClr val="tx2"/>
              </a:solidFill>
            </a:endParaRPr>
          </a:p>
          <a:p>
            <a:r>
              <a:rPr lang="en-AU" dirty="0">
                <a:solidFill>
                  <a:schemeClr val="tx2"/>
                </a:solidFill>
              </a:rPr>
              <a:t>Tip: If you need to find out the dimension of earlier parts, you can either check the sketch again, or use “Evaluate”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AU" dirty="0">
                <a:solidFill>
                  <a:schemeClr val="tx2"/>
                </a:solidFill>
              </a:rPr>
              <a:t>“Measure”</a:t>
            </a:r>
          </a:p>
          <a:p>
            <a:endParaRPr lang="en-AU" dirty="0">
              <a:solidFill>
                <a:schemeClr val="tx2"/>
              </a:solidFill>
            </a:endParaRPr>
          </a:p>
          <a:p>
            <a:r>
              <a:rPr lang="en-AU" dirty="0">
                <a:solidFill>
                  <a:schemeClr val="tx2"/>
                </a:solidFill>
              </a:rPr>
              <a:t>      Save!</a:t>
            </a:r>
          </a:p>
          <a:p>
            <a:endParaRPr lang="en-AU" dirty="0">
              <a:solidFill>
                <a:schemeClr val="tx2"/>
              </a:solidFill>
            </a:endParaRPr>
          </a:p>
          <a:p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600" y="105300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716691" y="3542270"/>
            <a:ext cx="304800" cy="2224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501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an Assembly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4930" y="988540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1. File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New  Choose “Assembly”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1" y="3583714"/>
            <a:ext cx="4019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2. In the left hand panel, you will be prompted to choose a part to insert.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Choose the base  The part will appear and you can place it in the middle of the screen.</a:t>
            </a: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38" y="996778"/>
            <a:ext cx="3888000" cy="253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538" y="364557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693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Creating an Assembly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4930" y="988540"/>
            <a:ext cx="32374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3. From the “Assembly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” tab on top  Insert component  Choose the second part  The part will appear and you can place it anywhere suitable.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1" y="3583714"/>
            <a:ext cx="4019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4. Now we would like to constrain the parts. For e.g. the screw holes must be aligned, and the surfaces must touch. </a:t>
            </a:r>
          </a:p>
          <a:p>
            <a:r>
              <a:rPr lang="en-AU" dirty="0">
                <a:solidFill>
                  <a:schemeClr val="tx2"/>
                </a:solidFill>
              </a:rPr>
              <a:t>From the “Assembly” tab </a:t>
            </a:r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 Mate  Choose the desired mate selections (e.g. concentric, coincident)  Click on the two features to mate  Tick</a:t>
            </a:r>
          </a:p>
          <a:p>
            <a:endParaRPr lang="en-AU" dirty="0">
              <a:solidFill>
                <a:schemeClr val="tx2"/>
              </a:solidFill>
              <a:sym typeface="Wingdings" pitchFamily="2" charset="2"/>
            </a:endParaRPr>
          </a:p>
          <a:p>
            <a:r>
              <a:rPr lang="en-AU" dirty="0">
                <a:solidFill>
                  <a:schemeClr val="tx2"/>
                </a:solidFill>
                <a:sym typeface="Wingdings" pitchFamily="2" charset="2"/>
              </a:rPr>
              <a:t>       Complete!</a:t>
            </a: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538" y="98854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538" y="3645570"/>
            <a:ext cx="3888000" cy="21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724930" y="6120713"/>
            <a:ext cx="304800" cy="2224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78725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8238546" cy="1500968"/>
          </a:xfrm>
        </p:spPr>
        <p:txBody>
          <a:bodyPr/>
          <a:lstStyle/>
          <a:p>
            <a:r>
              <a:rPr lang="en-AU" dirty="0"/>
              <a:t>Time for Gripper Design </a:t>
            </a:r>
            <a:br>
              <a:rPr lang="en-AU" dirty="0"/>
            </a:br>
            <a:r>
              <a:rPr lang="en-AU" dirty="0"/>
              <a:t>until 9.30pm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7882946" cy="1241425"/>
          </a:xfrm>
        </p:spPr>
        <p:txBody>
          <a:bodyPr/>
          <a:lstStyle/>
          <a:p>
            <a:r>
              <a:rPr lang="en-AU" sz="1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4440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Grippers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24198"/>
            <a:ext cx="8229600" cy="4822778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31501452"/>
              </p:ext>
            </p:extLst>
          </p:nvPr>
        </p:nvGraphicFramePr>
        <p:xfrm>
          <a:off x="606751" y="957068"/>
          <a:ext cx="7998864" cy="196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58477" y="3180267"/>
            <a:ext cx="6309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AU" dirty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AU" dirty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To avoid sliding, </a:t>
            </a:r>
            <a:r>
              <a:rPr lang="en-AU" i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AU" baseline="-25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friction</a:t>
            </a:r>
            <a:r>
              <a:rPr lang="en-AU" dirty="0">
                <a:solidFill>
                  <a:schemeClr val="tx2"/>
                </a:solidFill>
              </a:rPr>
              <a:t> for a two-finger gripper must satisfy the following conditions depending on direction of movement.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AU" dirty="0">
                <a:solidFill>
                  <a:schemeClr val="tx2"/>
                </a:solidFill>
              </a:rPr>
              <a:t>Move up: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AU" dirty="0">
                <a:solidFill>
                  <a:schemeClr val="tx2"/>
                </a:solidFill>
              </a:rPr>
              <a:t>Move down: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2458477" y="3214451"/>
            <a:ext cx="6420603" cy="2494140"/>
          </a:xfrm>
          <a:prstGeom prst="wedgeRectCallout">
            <a:avLst>
              <a:gd name="adj1" fmla="val -23761"/>
              <a:gd name="adj2" fmla="val -60150"/>
            </a:avLst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836419" y="3497907"/>
            <a:ext cx="790486" cy="19655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911194" y="3694460"/>
            <a:ext cx="149551" cy="48392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398303" y="3694460"/>
            <a:ext cx="149551" cy="48392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1069291" y="4022391"/>
            <a:ext cx="314060" cy="3228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231662" y="3140579"/>
            <a:ext cx="0" cy="455604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59092" y="4090757"/>
            <a:ext cx="410199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421805" y="4096625"/>
            <a:ext cx="410199" cy="1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70359" y="3754797"/>
            <a:ext cx="0" cy="324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394032" y="3749665"/>
            <a:ext cx="0" cy="324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232730" y="4164596"/>
            <a:ext cx="0" cy="432000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1562" y="3943845"/>
            <a:ext cx="367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568210"/>
              </p:ext>
            </p:extLst>
          </p:nvPr>
        </p:nvGraphicFramePr>
        <p:xfrm>
          <a:off x="492469" y="3552825"/>
          <a:ext cx="520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" name="Equation" r:id="rId8" imgW="520474" imgH="393529" progId="Equation.3">
                  <p:embed/>
                </p:oleObj>
              </mc:Choice>
              <mc:Fallback>
                <p:oleObj name="Equation" r:id="rId8" imgW="520474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69" y="3552825"/>
                        <a:ext cx="5207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909789"/>
              </p:ext>
            </p:extLst>
          </p:nvPr>
        </p:nvGraphicFramePr>
        <p:xfrm>
          <a:off x="1473078" y="3628691"/>
          <a:ext cx="520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" name="Equation" r:id="rId10" imgW="520474" imgH="393529" progId="Equation.3">
                  <p:embed/>
                </p:oleObj>
              </mc:Choice>
              <mc:Fallback>
                <p:oleObj name="Equation" r:id="rId10" imgW="520474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078" y="3628691"/>
                        <a:ext cx="5207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32004" y="3958126"/>
            <a:ext cx="367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8758" y="4578463"/>
            <a:ext cx="769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AU" sz="1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AU" sz="1200" i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g+a</a:t>
            </a:r>
            <a:r>
              <a:rPr lang="en-AU" sz="1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3125" y="5275432"/>
            <a:ext cx="790486" cy="19655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937900" y="5471985"/>
            <a:ext cx="149551" cy="48392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1425009" y="5471985"/>
            <a:ext cx="149551" cy="48392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1095997" y="5799916"/>
            <a:ext cx="314060" cy="3228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258368" y="5097570"/>
            <a:ext cx="0" cy="288000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85798" y="5868282"/>
            <a:ext cx="410199" cy="1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448511" y="5874150"/>
            <a:ext cx="410199" cy="1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097065" y="5532322"/>
            <a:ext cx="0" cy="324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420738" y="5527190"/>
            <a:ext cx="0" cy="324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259436" y="5942121"/>
            <a:ext cx="0" cy="432000"/>
          </a:xfrm>
          <a:prstGeom prst="straightConnector1">
            <a:avLst/>
          </a:prstGeom>
          <a:ln w="12700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8268" y="5721370"/>
            <a:ext cx="367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743776"/>
              </p:ext>
            </p:extLst>
          </p:nvPr>
        </p:nvGraphicFramePr>
        <p:xfrm>
          <a:off x="519175" y="5330350"/>
          <a:ext cx="520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" name="Equation" r:id="rId11" imgW="520474" imgH="393529" progId="Equation.3">
                  <p:embed/>
                </p:oleObj>
              </mc:Choice>
              <mc:Fallback>
                <p:oleObj name="Equation" r:id="rId11" imgW="520474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75" y="5330350"/>
                        <a:ext cx="5207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335668"/>
              </p:ext>
            </p:extLst>
          </p:nvPr>
        </p:nvGraphicFramePr>
        <p:xfrm>
          <a:off x="1499784" y="5406216"/>
          <a:ext cx="520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" name="Equation" r:id="rId12" imgW="520474" imgH="393529" progId="Equation.3">
                  <p:embed/>
                </p:oleObj>
              </mc:Choice>
              <mc:Fallback>
                <p:oleObj name="Equation" r:id="rId12" imgW="520474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784" y="5406216"/>
                        <a:ext cx="5207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858710" y="5735651"/>
            <a:ext cx="367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15464" y="6355988"/>
            <a:ext cx="769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AU" sz="1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AU" sz="12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g-a</a:t>
            </a:r>
            <a:r>
              <a:rPr lang="en-AU" sz="1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5440" y="3140579"/>
            <a:ext cx="367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3016" y="4994160"/>
            <a:ext cx="367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(b)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008746"/>
              </p:ext>
            </p:extLst>
          </p:nvPr>
        </p:nvGraphicFramePr>
        <p:xfrm>
          <a:off x="4631822" y="4583028"/>
          <a:ext cx="1600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" name="Equation" r:id="rId13" imgW="1600200" imgH="292100" progId="Equation.3">
                  <p:embed/>
                </p:oleObj>
              </mc:Choice>
              <mc:Fallback>
                <p:oleObj name="Equation" r:id="rId13" imgW="1600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1822" y="4583028"/>
                        <a:ext cx="1600200" cy="292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137737"/>
              </p:ext>
            </p:extLst>
          </p:nvPr>
        </p:nvGraphicFramePr>
        <p:xfrm>
          <a:off x="4621716" y="4921602"/>
          <a:ext cx="158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" name="Equation" r:id="rId15" imgW="1587500" imgH="292100" progId="Equation.3">
                  <p:embed/>
                </p:oleObj>
              </mc:Choice>
              <mc:Fallback>
                <p:oleObj name="Equation" r:id="rId15" imgW="1587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716" y="4921602"/>
                        <a:ext cx="1587500" cy="292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903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Grippers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424198"/>
            <a:ext cx="8229600" cy="4822778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AU" dirty="0"/>
          </a:p>
          <a:p>
            <a:pPr marL="468313" lvl="1" indent="-285750">
              <a:buFont typeface="Arial" pitchFamily="34" charset="0"/>
              <a:buChar char="•"/>
            </a:pPr>
            <a:endParaRPr lang="en-AU" sz="1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14402779"/>
              </p:ext>
            </p:extLst>
          </p:nvPr>
        </p:nvGraphicFramePr>
        <p:xfrm>
          <a:off x="606751" y="957068"/>
          <a:ext cx="7998864" cy="196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58477" y="3180267"/>
            <a:ext cx="6309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Enclosing grippers </a:t>
            </a:r>
            <a:r>
              <a:rPr lang="en-AU" dirty="0">
                <a:solidFill>
                  <a:schemeClr val="tx2"/>
                </a:solidFill>
              </a:rPr>
              <a:t>embraces / envelops the whole object when closed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Gripper does not pinch the object unless the object fills the gripper volume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Advantage</a:t>
            </a:r>
            <a:r>
              <a:rPr lang="en-AU" dirty="0">
                <a:solidFill>
                  <a:schemeClr val="tx2"/>
                </a:solidFill>
              </a:rPr>
              <a:t>: Handle all variations of product as long as it fits inside the gripper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Disadvantage</a:t>
            </a:r>
            <a:r>
              <a:rPr lang="en-AU" dirty="0">
                <a:solidFill>
                  <a:schemeClr val="tx2"/>
                </a:solidFill>
              </a:rPr>
              <a:t>: Does not provide exact positioning unless if object is big enough to be pinched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2458477" y="3180267"/>
            <a:ext cx="6228323" cy="2434320"/>
          </a:xfrm>
          <a:prstGeom prst="wedgeRectCallout">
            <a:avLst>
              <a:gd name="adj1" fmla="val 27327"/>
              <a:gd name="adj2" fmla="val -60735"/>
            </a:avLst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401781" y="3602182"/>
            <a:ext cx="1773382" cy="94210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610379" y="4544291"/>
            <a:ext cx="220886" cy="9421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693892" y="4544291"/>
            <a:ext cx="220886" cy="9421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 rot="3600000">
            <a:off x="1473722" y="5247304"/>
            <a:ext cx="220886" cy="612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 rot="-3600000">
            <a:off x="833271" y="5247305"/>
            <a:ext cx="220886" cy="612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720446" y="5401821"/>
            <a:ext cx="55419" cy="457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1745711" y="5415671"/>
            <a:ext cx="55419" cy="457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931429" y="4957198"/>
            <a:ext cx="665019" cy="584077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83878" y="5067421"/>
            <a:ext cx="86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2887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MIT_TEMPLATE_MASTER_CORE_NEW_STANDARD_2013">
  <a:themeElements>
    <a:clrScheme name="Custom 1">
      <a:dk1>
        <a:srgbClr val="FFFFFF"/>
      </a:dk1>
      <a:lt1>
        <a:srgbClr val="DC291E"/>
      </a:lt1>
      <a:dk2>
        <a:srgbClr val="000000"/>
      </a:dk2>
      <a:lt2>
        <a:srgbClr val="DC291E"/>
      </a:lt2>
      <a:accent1>
        <a:srgbClr val="DC291E"/>
      </a:accent1>
      <a:accent2>
        <a:srgbClr val="000000"/>
      </a:accent2>
      <a:accent3>
        <a:srgbClr val="DC291E"/>
      </a:accent3>
      <a:accent4>
        <a:srgbClr val="000000"/>
      </a:accent4>
      <a:accent5>
        <a:srgbClr val="DC291E"/>
      </a:accent5>
      <a:accent6>
        <a:srgbClr val="000000"/>
      </a:accent6>
      <a:hlink>
        <a:srgbClr val="0000FF"/>
      </a:hlink>
      <a:folHlink>
        <a:srgbClr val="DC291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4390</Words>
  <Application>Microsoft Office PowerPoint</Application>
  <PresentationFormat>On-screen Show (4:3)</PresentationFormat>
  <Paragraphs>761</Paragraphs>
  <Slides>76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Times New Roman</vt:lpstr>
      <vt:lpstr>RMIT_TEMPLATE_MASTER_CORE_NEW_STANDARD_2013</vt:lpstr>
      <vt:lpstr>rmit_aca_template</vt:lpstr>
      <vt:lpstr>1_rmit_aca_template</vt:lpstr>
      <vt:lpstr>2_rmit_aca_template</vt:lpstr>
      <vt:lpstr>Equation</vt:lpstr>
      <vt:lpstr>Week 3 – Gripper</vt:lpstr>
      <vt:lpstr>Teaching Schedule</vt:lpstr>
      <vt:lpstr>Content</vt:lpstr>
      <vt:lpstr>Content</vt:lpstr>
      <vt:lpstr>Introduction to Grippers</vt:lpstr>
      <vt:lpstr>Introduction to Grippers</vt:lpstr>
      <vt:lpstr>Introduction to Grippers</vt:lpstr>
      <vt:lpstr>Introduction to Grippers</vt:lpstr>
      <vt:lpstr>Introduction to Grippers</vt:lpstr>
      <vt:lpstr>Introduction to Grippers</vt:lpstr>
      <vt:lpstr>Grippers as Mechatronics System</vt:lpstr>
      <vt:lpstr>Content</vt:lpstr>
      <vt:lpstr>Gripper Mechanism</vt:lpstr>
      <vt:lpstr>Gripper Mechanism</vt:lpstr>
      <vt:lpstr>Gripper Mechanism</vt:lpstr>
      <vt:lpstr>Gripper Mechanism</vt:lpstr>
      <vt:lpstr>Gripper Mechanism</vt:lpstr>
      <vt:lpstr>Example - Gantry Robot Gripper</vt:lpstr>
      <vt:lpstr>Gantry Gripper Kinematics</vt:lpstr>
      <vt:lpstr>Large Gantry – XYZ Robot</vt:lpstr>
      <vt:lpstr>Things to Consider for Design</vt:lpstr>
      <vt:lpstr>Things to Consider for Design</vt:lpstr>
      <vt:lpstr>Further References</vt:lpstr>
      <vt:lpstr>Content</vt:lpstr>
      <vt:lpstr>Review of Mechanical Components</vt:lpstr>
      <vt:lpstr>Motor: How to attach load onto shaft</vt:lpstr>
      <vt:lpstr>Motor: How to attach load onto shaft</vt:lpstr>
      <vt:lpstr>Gears</vt:lpstr>
      <vt:lpstr>Gears</vt:lpstr>
      <vt:lpstr>Gears – Speed Reduction</vt:lpstr>
      <vt:lpstr>Gears – Torque Amplification</vt:lpstr>
      <vt:lpstr>Gears – Imperfection</vt:lpstr>
      <vt:lpstr>Gears – Imperfection</vt:lpstr>
      <vt:lpstr>Content</vt:lpstr>
      <vt:lpstr>Introduction to 3D Printing</vt:lpstr>
      <vt:lpstr>3D Printing Materials</vt:lpstr>
      <vt:lpstr>Tips for 3D Printing Design</vt:lpstr>
      <vt:lpstr>Tips for 3D Printing Design</vt:lpstr>
      <vt:lpstr>Content</vt:lpstr>
      <vt:lpstr>Safety Declaration Form (Individual)</vt:lpstr>
      <vt:lpstr>Risk Assessment Form (Team)</vt:lpstr>
      <vt:lpstr>Risk Assessment Form (Team)</vt:lpstr>
      <vt:lpstr>Could Electrical Potential Kill ?</vt:lpstr>
      <vt:lpstr>Current Kills</vt:lpstr>
      <vt:lpstr>High Frequency, Voltage and Current  Tesla Current</vt:lpstr>
      <vt:lpstr>Content</vt:lpstr>
      <vt:lpstr>Gripper Project</vt:lpstr>
      <vt:lpstr>Gripper Project</vt:lpstr>
      <vt:lpstr>Gripper Project</vt:lpstr>
      <vt:lpstr>Gripper Project</vt:lpstr>
      <vt:lpstr>Gripper Project</vt:lpstr>
      <vt:lpstr>Gripper Project</vt:lpstr>
      <vt:lpstr>Gripper Project</vt:lpstr>
      <vt:lpstr>Gripper Project</vt:lpstr>
      <vt:lpstr>Let’s Get Started!</vt:lpstr>
      <vt:lpstr>Let’s Get Started!</vt:lpstr>
      <vt:lpstr>Let’s Get Started!</vt:lpstr>
      <vt:lpstr>Content</vt:lpstr>
      <vt:lpstr>Quick Guide to Solidworks</vt:lpstr>
      <vt:lpstr>Creating a Part</vt:lpstr>
      <vt:lpstr>Draw the Base</vt:lpstr>
      <vt:lpstr>Draw the Base</vt:lpstr>
      <vt:lpstr>Create the Extrusion</vt:lpstr>
      <vt:lpstr>Add Features on Surface</vt:lpstr>
      <vt:lpstr>Add Features on Surface</vt:lpstr>
      <vt:lpstr>Add Features on Surface</vt:lpstr>
      <vt:lpstr>Add Features on Surface</vt:lpstr>
      <vt:lpstr>Add Features on Surface</vt:lpstr>
      <vt:lpstr>Add Screw Holes</vt:lpstr>
      <vt:lpstr>Add Screw Holes</vt:lpstr>
      <vt:lpstr>Add Screw Holes</vt:lpstr>
      <vt:lpstr>Add Fillet / Chamfer</vt:lpstr>
      <vt:lpstr>Create Another Part</vt:lpstr>
      <vt:lpstr>Creating an Assembly</vt:lpstr>
      <vt:lpstr>Creating an Assembly</vt:lpstr>
      <vt:lpstr>Time for Gripper Design  until 9.30pm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– Gripper</dc:title>
  <dc:creator>Milan Simic</dc:creator>
  <cp:lastModifiedBy>Milan Simic</cp:lastModifiedBy>
  <cp:revision>4</cp:revision>
  <dcterms:created xsi:type="dcterms:W3CDTF">2020-03-18T12:46:09Z</dcterms:created>
  <dcterms:modified xsi:type="dcterms:W3CDTF">2020-03-19T01:42:25Z</dcterms:modified>
</cp:coreProperties>
</file>